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36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A609E-99C5-4AA4-8FDE-15B9DC8DE6F9}" type="datetimeFigureOut">
              <a:rPr lang="sv-SE"/>
              <a:pPr>
                <a:defRPr/>
              </a:pPr>
              <a:t>2015-03-22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395FD-E7E6-43DF-90FE-A95897174F9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B5817-9827-4689-ABC2-7D3AAF522563}" type="datetimeFigureOut">
              <a:rPr lang="sv-SE"/>
              <a:pPr>
                <a:defRPr/>
              </a:pPr>
              <a:t>2015-03-22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13753-4842-42F8-9264-E151FCA0F95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A74C2-AFFB-4367-B5FF-C48869C2FD68}" type="datetimeFigureOut">
              <a:rPr lang="sv-SE"/>
              <a:pPr>
                <a:defRPr/>
              </a:pPr>
              <a:t>2015-03-22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4A493-DCEB-43C5-A521-925D9A01AFA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7C5F2-C556-4644-8978-D1A3EEC36B1F}" type="datetimeFigureOut">
              <a:rPr lang="sv-SE"/>
              <a:pPr>
                <a:defRPr/>
              </a:pPr>
              <a:t>2015-03-22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E8449-D6BB-4A5C-9DBE-5D16246EE3F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1657A-E79B-4FAD-8DD6-AD64F6739FBE}" type="datetimeFigureOut">
              <a:rPr lang="sv-SE"/>
              <a:pPr>
                <a:defRPr/>
              </a:pPr>
              <a:t>2015-03-22</a:t>
            </a:fld>
            <a:endParaRPr lang="sv-SE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615C1-4FD2-438F-A07F-51E48FF0F05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F8060-5A2B-47AB-ACE1-6EA59EE995D1}" type="datetimeFigureOut">
              <a:rPr lang="sv-SE"/>
              <a:pPr>
                <a:defRPr/>
              </a:pPr>
              <a:t>2015-03-22</a:t>
            </a:fld>
            <a:endParaRPr lang="sv-SE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8469D-23F0-47A5-8272-293C8FCA540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FCBBE-288F-4CF5-93BB-AAA1D76F3121}" type="datetimeFigureOut">
              <a:rPr lang="sv-SE"/>
              <a:pPr>
                <a:defRPr/>
              </a:pPr>
              <a:t>2015-03-22</a:t>
            </a:fld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02D20-065C-4B5C-B464-793EBC60E59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71DC2-AEF9-4BB1-AC94-076F9D7BEE3D}" type="datetimeFigureOut">
              <a:rPr lang="sv-SE"/>
              <a:pPr>
                <a:defRPr/>
              </a:pPr>
              <a:t>2015-03-22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17012-6C56-433C-A8A9-B43A7D71A13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2578F-57DA-4F38-91E7-B5E6ECCA16FC}" type="datetimeFigureOut">
              <a:rPr lang="sv-SE"/>
              <a:pPr>
                <a:defRPr/>
              </a:pPr>
              <a:t>2015-03-22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49E07-8642-4564-91BE-20EC8068165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FD779-80E0-4112-9602-6EF1D19DE0B6}" type="datetimeFigureOut">
              <a:rPr lang="sv-SE"/>
              <a:pPr>
                <a:defRPr/>
              </a:pPr>
              <a:t>2015-03-22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B0560-4F26-4830-95B4-A7478F86BB9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F0DCE-52F4-4BE2-8FE8-660466235632}" type="datetimeFigureOut">
              <a:rPr lang="sv-SE"/>
              <a:pPr>
                <a:defRPr/>
              </a:pPr>
              <a:t>2015-03-22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E59FA-6FA7-45B9-BBE4-99526E0497F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6FA882B-D9B2-44E5-8CB1-99742A100DC4}" type="datetimeFigureOut">
              <a:rPr lang="sv-SE"/>
              <a:pPr>
                <a:defRPr/>
              </a:pPr>
              <a:t>2015-03-22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EB89A0-95C2-44AF-9FAD-0B4D023267E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ubrik 1"/>
          <p:cNvSpPr>
            <a:spLocks noGrp="1"/>
          </p:cNvSpPr>
          <p:nvPr>
            <p:ph type="ctrTitle"/>
          </p:nvPr>
        </p:nvSpPr>
        <p:spPr>
          <a:xfrm>
            <a:off x="468313" y="620713"/>
            <a:ext cx="7772400" cy="1470025"/>
          </a:xfrm>
        </p:spPr>
        <p:txBody>
          <a:bodyPr/>
          <a:lstStyle/>
          <a:p>
            <a:r>
              <a:rPr lang="sv-SE" sz="2600" smtClean="0">
                <a:latin typeface="Forte"/>
              </a:rPr>
              <a:t>Häng med på sommarens </a:t>
            </a:r>
            <a:br>
              <a:rPr lang="sv-SE" sz="2600" smtClean="0">
                <a:latin typeface="Forte"/>
              </a:rPr>
            </a:br>
            <a:r>
              <a:rPr lang="sv-SE" sz="2600" smtClean="0">
                <a:latin typeface="Forte"/>
              </a:rPr>
              <a:t>roligaste orienteringsläger ! </a:t>
            </a:r>
            <a:br>
              <a:rPr lang="sv-SE" sz="2600" smtClean="0">
                <a:latin typeface="Forte"/>
              </a:rPr>
            </a:br>
            <a:r>
              <a:rPr lang="sv-SE" sz="1600" smtClean="0">
                <a:latin typeface="Forte"/>
              </a:rPr>
              <a:t/>
            </a:r>
            <a:br>
              <a:rPr lang="sv-SE" sz="1600" smtClean="0">
                <a:latin typeface="Forte"/>
              </a:rPr>
            </a:br>
            <a:r>
              <a:rPr lang="sv-SE" sz="2600" smtClean="0">
                <a:latin typeface="Forte"/>
              </a:rPr>
              <a:t>15-18 juni 2015!</a:t>
            </a:r>
            <a:r>
              <a:rPr lang="sv-SE" sz="2800" smtClean="0"/>
              <a:t/>
            </a:r>
            <a:br>
              <a:rPr lang="sv-SE" sz="2800" smtClean="0"/>
            </a:br>
            <a:endParaRPr lang="sv-SE" sz="2800" i="1" smtClean="0"/>
          </a:p>
        </p:txBody>
      </p:sp>
      <p:pic>
        <p:nvPicPr>
          <p:cNvPr id="13314" name="Bildobjekt 3" descr="C:\Users\Pettersson\Pictures\orienteringsskarm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620713"/>
            <a:ext cx="1112838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Bildobjekt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2950" y="620713"/>
            <a:ext cx="1398588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ruta 5"/>
          <p:cNvSpPr txBox="1">
            <a:spLocks noChangeArrowheads="1"/>
          </p:cNvSpPr>
          <p:nvPr/>
        </p:nvSpPr>
        <p:spPr bwMode="auto">
          <a:xfrm>
            <a:off x="395288" y="3068638"/>
            <a:ext cx="5067300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1600" b="1">
                <a:latin typeface="Calibri" pitchFamily="34" charset="0"/>
              </a:rPr>
              <a:t>Var?: </a:t>
            </a:r>
            <a:r>
              <a:rPr lang="sv-SE" sz="1600">
                <a:latin typeface="Calibri" pitchFamily="34" charset="0"/>
              </a:rPr>
              <a:t>Klubbstugan, Olstorp, Ljungsbro</a:t>
            </a:r>
          </a:p>
          <a:p>
            <a:r>
              <a:rPr lang="sv-SE" sz="1600" b="1">
                <a:latin typeface="Calibri" pitchFamily="34" charset="0"/>
              </a:rPr>
              <a:t>När?: </a:t>
            </a:r>
            <a:r>
              <a:rPr lang="sv-SE" sz="1600">
                <a:latin typeface="Calibri" pitchFamily="34" charset="0"/>
              </a:rPr>
              <a:t>måndag-torsdag 15-18/6, kl. 9-15</a:t>
            </a:r>
          </a:p>
          <a:p>
            <a:endParaRPr lang="sv-SE" sz="1600">
              <a:latin typeface="Calibri" pitchFamily="34" charset="0"/>
            </a:endParaRPr>
          </a:p>
          <a:p>
            <a:r>
              <a:rPr lang="sv-SE" sz="1600" b="1">
                <a:latin typeface="Calibri" pitchFamily="34" charset="0"/>
              </a:rPr>
              <a:t>För vem?: </a:t>
            </a:r>
            <a:r>
              <a:rPr lang="sv-SE" sz="1600">
                <a:latin typeface="Calibri" pitchFamily="34" charset="0"/>
              </a:rPr>
              <a:t>Orienteringsungdomar mellan 8-12 år</a:t>
            </a:r>
          </a:p>
          <a:p>
            <a:r>
              <a:rPr lang="sv-SE" sz="1600" b="1">
                <a:latin typeface="Calibri" pitchFamily="34" charset="0"/>
              </a:rPr>
              <a:t>Kostnad: </a:t>
            </a:r>
            <a:r>
              <a:rPr lang="sv-SE" sz="1600">
                <a:latin typeface="Calibri" pitchFamily="34" charset="0"/>
              </a:rPr>
              <a:t>300 kr per barn, sättes in på pg 335473-5</a:t>
            </a:r>
            <a:br>
              <a:rPr lang="sv-SE" sz="1600">
                <a:latin typeface="Calibri" pitchFamily="34" charset="0"/>
              </a:rPr>
            </a:br>
            <a:endParaRPr lang="sv-SE" sz="1600">
              <a:latin typeface="Calibri" pitchFamily="34" charset="0"/>
            </a:endParaRPr>
          </a:p>
          <a:p>
            <a:r>
              <a:rPr lang="sv-SE" sz="1600">
                <a:latin typeface="Calibri" pitchFamily="34" charset="0"/>
              </a:rPr>
              <a:t>Ledare är ungdomar från OK Roxen.</a:t>
            </a:r>
          </a:p>
          <a:p>
            <a:r>
              <a:rPr lang="sv-SE" sz="1600">
                <a:latin typeface="Calibri" pitchFamily="34" charset="0"/>
              </a:rPr>
              <a:t>Till lunch serveras enklare lagad mat. Meddela ev. allergier </a:t>
            </a:r>
          </a:p>
          <a:p>
            <a:r>
              <a:rPr lang="sv-SE" sz="1600">
                <a:latin typeface="Calibri" pitchFamily="34" charset="0"/>
              </a:rPr>
              <a:t>i samband med anmälan.</a:t>
            </a:r>
          </a:p>
        </p:txBody>
      </p:sp>
      <p:sp>
        <p:nvSpPr>
          <p:cNvPr id="13317" name="textruta 6"/>
          <p:cNvSpPr txBox="1">
            <a:spLocks noChangeArrowheads="1"/>
          </p:cNvSpPr>
          <p:nvPr/>
        </p:nvSpPr>
        <p:spPr bwMode="auto">
          <a:xfrm>
            <a:off x="1042988" y="2420938"/>
            <a:ext cx="6591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>
                <a:latin typeface="Calibri" pitchFamily="34" charset="0"/>
              </a:rPr>
              <a:t>Medtag oömma kläder, ombyte, duschgrejer, vattenflaska samt frukt.</a:t>
            </a:r>
          </a:p>
        </p:txBody>
      </p:sp>
      <p:sp>
        <p:nvSpPr>
          <p:cNvPr id="13318" name="textruta 7"/>
          <p:cNvSpPr txBox="1">
            <a:spLocks noChangeArrowheads="1"/>
          </p:cNvSpPr>
          <p:nvPr/>
        </p:nvSpPr>
        <p:spPr bwMode="auto">
          <a:xfrm>
            <a:off x="1403350" y="2060575"/>
            <a:ext cx="57975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>
                <a:latin typeface="Calibri" pitchFamily="34" charset="0"/>
              </a:rPr>
              <a:t>Vi varvar orienteringsövningar med äventyr och roliga lekar!</a:t>
            </a:r>
          </a:p>
          <a:p>
            <a:endParaRPr lang="sv-SE">
              <a:latin typeface="Calibri" pitchFamily="34" charset="0"/>
            </a:endParaRPr>
          </a:p>
          <a:p>
            <a:endParaRPr lang="sv-SE">
              <a:latin typeface="Calibri" pitchFamily="34" charset="0"/>
            </a:endParaRPr>
          </a:p>
        </p:txBody>
      </p:sp>
      <p:sp>
        <p:nvSpPr>
          <p:cNvPr id="13319" name="textruta 8"/>
          <p:cNvSpPr txBox="1">
            <a:spLocks noChangeArrowheads="1"/>
          </p:cNvSpPr>
          <p:nvPr/>
        </p:nvSpPr>
        <p:spPr bwMode="auto">
          <a:xfrm>
            <a:off x="5867400" y="3068638"/>
            <a:ext cx="2795588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1600" b="1">
                <a:latin typeface="Calibri" pitchFamily="34" charset="0"/>
              </a:rPr>
              <a:t>För frågor och anmälan:</a:t>
            </a:r>
          </a:p>
          <a:p>
            <a:r>
              <a:rPr lang="sv-SE" sz="1600">
                <a:latin typeface="Calibri" pitchFamily="34" charset="0"/>
              </a:rPr>
              <a:t>Kontakta Olle Hansson,</a:t>
            </a:r>
          </a:p>
          <a:p>
            <a:r>
              <a:rPr lang="sv-SE" sz="1600">
                <a:latin typeface="Calibri" pitchFamily="34" charset="0"/>
              </a:rPr>
              <a:t>Olle.ljungsbro@live.se,</a:t>
            </a:r>
          </a:p>
          <a:p>
            <a:r>
              <a:rPr lang="sv-SE" sz="1600">
                <a:latin typeface="Calibri" pitchFamily="34" charset="0"/>
              </a:rPr>
              <a:t>tel 070-6809989</a:t>
            </a:r>
          </a:p>
          <a:p>
            <a:endParaRPr lang="sv-SE" sz="1600">
              <a:latin typeface="Calibri" pitchFamily="34" charset="0"/>
            </a:endParaRPr>
          </a:p>
          <a:p>
            <a:r>
              <a:rPr lang="sv-SE" sz="1600">
                <a:latin typeface="Calibri" pitchFamily="34" charset="0"/>
              </a:rPr>
              <a:t>I anmälan ska framgå </a:t>
            </a:r>
          </a:p>
          <a:p>
            <a:r>
              <a:rPr lang="sv-SE" sz="1600">
                <a:latin typeface="Calibri" pitchFamily="34" charset="0"/>
              </a:rPr>
              <a:t>namn, födelsenummer, adress, </a:t>
            </a:r>
          </a:p>
          <a:p>
            <a:r>
              <a:rPr lang="sv-SE" sz="1600">
                <a:latin typeface="Calibri" pitchFamily="34" charset="0"/>
              </a:rPr>
              <a:t>tel.nr till föräldrarna samt </a:t>
            </a:r>
          </a:p>
          <a:p>
            <a:r>
              <a:rPr lang="sv-SE" sz="1600">
                <a:latin typeface="Calibri" pitchFamily="34" charset="0"/>
              </a:rPr>
              <a:t>ev. matallergier.</a:t>
            </a:r>
          </a:p>
          <a:p>
            <a:r>
              <a:rPr lang="sv-SE" sz="1600">
                <a:latin typeface="Calibri" pitchFamily="34" charset="0"/>
              </a:rPr>
              <a:t>Sista anmälan: 31/5 - 15</a:t>
            </a:r>
          </a:p>
          <a:p>
            <a:endParaRPr lang="sv-SE" sz="1600">
              <a:latin typeface="Calibri" pitchFamily="34" charset="0"/>
            </a:endParaRPr>
          </a:p>
          <a:p>
            <a:r>
              <a:rPr lang="sv-SE" sz="1600">
                <a:latin typeface="Calibri" pitchFamily="34" charset="0"/>
              </a:rPr>
              <a:t>Lägret har begränsat antal</a:t>
            </a:r>
          </a:p>
          <a:p>
            <a:r>
              <a:rPr lang="sv-SE" sz="1600">
                <a:latin typeface="Calibri" pitchFamily="34" charset="0"/>
              </a:rPr>
              <a:t>platser, först till kvarn gäller</a:t>
            </a:r>
            <a:r>
              <a:rPr lang="sv-SE" sz="1600">
                <a:latin typeface="Calibri" pitchFamily="34" charset="0"/>
                <a:sym typeface="Wingdings" pitchFamily="2" charset="2"/>
              </a:rPr>
              <a:t></a:t>
            </a:r>
            <a:endParaRPr lang="sv-SE" sz="1600">
              <a:latin typeface="Calibri" pitchFamily="34" charset="0"/>
            </a:endParaRPr>
          </a:p>
        </p:txBody>
      </p:sp>
      <p:sp>
        <p:nvSpPr>
          <p:cNvPr id="13320" name="textruta 10"/>
          <p:cNvSpPr txBox="1">
            <a:spLocks noChangeArrowheads="1"/>
          </p:cNvSpPr>
          <p:nvPr/>
        </p:nvSpPr>
        <p:spPr bwMode="auto">
          <a:xfrm>
            <a:off x="3535363" y="5876925"/>
            <a:ext cx="1782762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tabLst>
                <a:tab pos="1530350" algn="l"/>
              </a:tabLst>
            </a:pPr>
            <a:r>
              <a:rPr lang="sv-SE" sz="2600">
                <a:latin typeface="Forte"/>
              </a:rPr>
              <a:t>Välkomna!</a:t>
            </a:r>
          </a:p>
          <a:p>
            <a:pPr algn="ctr">
              <a:tabLst>
                <a:tab pos="1530350" algn="l"/>
              </a:tabLst>
            </a:pPr>
            <a:r>
              <a:rPr lang="sv-SE" sz="2600">
                <a:latin typeface="Forte"/>
              </a:rPr>
              <a:t>OK Roxen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108</Words>
  <Application>Microsoft Office PowerPoint</Application>
  <PresentationFormat>Bildspel på skärmen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Formgivningsmall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Calibri</vt:lpstr>
      <vt:lpstr>Arial</vt:lpstr>
      <vt:lpstr>Forte</vt:lpstr>
      <vt:lpstr>Wingdings</vt:lpstr>
      <vt:lpstr>Office-tema</vt:lpstr>
      <vt:lpstr>Häng med på sommarens  roligaste orienteringsläger !   15-18 juni 2015! 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Häng med på sommarens roligaste  orienteringsläger i Olstorp  18-21 juni 2012!</dc:title>
  <dc:creator>Pettersson</dc:creator>
  <cp:lastModifiedBy>Olle</cp:lastModifiedBy>
  <cp:revision>10</cp:revision>
  <dcterms:created xsi:type="dcterms:W3CDTF">2012-05-06T19:56:56Z</dcterms:created>
  <dcterms:modified xsi:type="dcterms:W3CDTF">2015-03-22T16:53:20Z</dcterms:modified>
</cp:coreProperties>
</file>