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9" r:id="rId3"/>
    <p:sldId id="258" r:id="rId4"/>
    <p:sldId id="257" r:id="rId5"/>
    <p:sldId id="271" r:id="rId6"/>
    <p:sldId id="272" r:id="rId7"/>
    <p:sldId id="274" r:id="rId8"/>
    <p:sldId id="273" r:id="rId9"/>
    <p:sldId id="265" r:id="rId10"/>
    <p:sldId id="263" r:id="rId11"/>
    <p:sldId id="266" r:id="rId12"/>
    <p:sldId id="264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501" autoAdjust="0"/>
  </p:normalViewPr>
  <p:slideViewPr>
    <p:cSldViewPr snapToGrid="0">
      <p:cViewPr varScale="1">
        <p:scale>
          <a:sx n="63" d="100"/>
          <a:sy n="63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A797F-423F-4D38-B015-4B021881A614}" type="datetimeFigureOut">
              <a:rPr lang="sv-SE" smtClean="0"/>
              <a:t>2017-04-27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DB2CF9-8F18-437F-B9D4-2DD790188FB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1265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B2CF9-8F18-437F-B9D4-2DD790188FB3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6269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B2CF9-8F18-437F-B9D4-2DD790188FB3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7827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7361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2032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9673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2017-04-27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028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2017-04-27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9207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2017-04-27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8598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2017-04-27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9909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2017-04-27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6199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2017-04-27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9067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9072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3427-99B1-47B5-9BA7-192B8402758D}" type="datetimeFigureOut">
              <a:rPr lang="sv-SE" smtClean="0"/>
              <a:t>2017-04-27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5961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53427-99B1-47B5-9BA7-192B8402758D}" type="datetimeFigureOut">
              <a:rPr lang="sv-SE" smtClean="0"/>
              <a:t>2017-04-27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9EF7E8-3CF7-4D53-BBB0-6681CC38B6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66508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rascamping.com/boende/giraffstuga-2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441" y="2104543"/>
            <a:ext cx="10441501" cy="4546018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930441" y="621165"/>
            <a:ext cx="9529011" cy="1312194"/>
          </a:xfrm>
        </p:spPr>
        <p:txBody>
          <a:bodyPr/>
          <a:lstStyle/>
          <a:p>
            <a:r>
              <a:rPr lang="sv-SE" dirty="0"/>
              <a:t>10Mila-upptakt OK Roxen</a:t>
            </a:r>
          </a:p>
        </p:txBody>
      </p:sp>
      <p:sp>
        <p:nvSpPr>
          <p:cNvPr id="7" name="Rektangel 6"/>
          <p:cNvSpPr/>
          <p:nvPr/>
        </p:nvSpPr>
        <p:spPr>
          <a:xfrm>
            <a:off x="1106904" y="5149512"/>
            <a:ext cx="3561349" cy="673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0869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5371214" cy="4351338"/>
          </a:xfrm>
        </p:spPr>
        <p:txBody>
          <a:bodyPr/>
          <a:lstStyle/>
          <a:p>
            <a:pPr marL="0" indent="0">
              <a:buNone/>
            </a:pPr>
            <a:r>
              <a:rPr lang="sv-SE" b="1" dirty="0"/>
              <a:t>Alla ansvarar för egen mat!</a:t>
            </a:r>
          </a:p>
          <a:p>
            <a:endParaRPr lang="sv-SE" dirty="0"/>
          </a:p>
          <a:p>
            <a:pPr marL="0" indent="0">
              <a:buNone/>
            </a:pPr>
            <a:r>
              <a:rPr lang="sv-SE" dirty="0"/>
              <a:t>I vindskyddet finns kompletterande enklare förtäring såsom bananer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Gasolkök finns på plats för den som vill använda</a:t>
            </a:r>
          </a:p>
          <a:p>
            <a:endParaRPr lang="sv-SE" sz="3253" dirty="0"/>
          </a:p>
        </p:txBody>
      </p:sp>
      <p:pic>
        <p:nvPicPr>
          <p:cNvPr id="4" name="Platshållare för innehåll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335" y="1690688"/>
            <a:ext cx="5172075" cy="186690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335" y="3557588"/>
            <a:ext cx="52959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977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Boende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idx="1"/>
          </p:nvPr>
        </p:nvSpPr>
        <p:spPr>
          <a:xfrm>
            <a:off x="572312" y="955459"/>
            <a:ext cx="5157787" cy="823912"/>
          </a:xfrm>
        </p:spPr>
        <p:txBody>
          <a:bodyPr/>
          <a:lstStyle/>
          <a:p>
            <a:r>
              <a:rPr lang="sv-SE" dirty="0"/>
              <a:t>Fredagen Ungdomarna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2"/>
          </p:nvPr>
        </p:nvSpPr>
        <p:spPr>
          <a:xfrm>
            <a:off x="572312" y="1779371"/>
            <a:ext cx="5157787" cy="4153558"/>
          </a:xfrm>
        </p:spPr>
        <p:txBody>
          <a:bodyPr>
            <a:normAutofit fontScale="92500" lnSpcReduction="10000"/>
          </a:bodyPr>
          <a:lstStyle/>
          <a:p>
            <a:r>
              <a:rPr lang="sv-SE" dirty="0"/>
              <a:t>Borås Camping</a:t>
            </a:r>
          </a:p>
          <a:p>
            <a:r>
              <a:rPr lang="sv-SE" dirty="0"/>
              <a:t>Ca 45 minuter till Partille</a:t>
            </a:r>
          </a:p>
          <a:p>
            <a:r>
              <a:rPr lang="sv-SE" dirty="0"/>
              <a:t>8 bäddar (2 </a:t>
            </a:r>
            <a:r>
              <a:rPr lang="sv-SE" dirty="0" err="1"/>
              <a:t>st</a:t>
            </a:r>
            <a:r>
              <a:rPr lang="sv-SE" dirty="0"/>
              <a:t> 4-bäddsstugor)</a:t>
            </a:r>
          </a:p>
          <a:p>
            <a:pPr lvl="1"/>
            <a:r>
              <a:rPr lang="sv-SE" dirty="0"/>
              <a:t>Ungdomar + Chaufförer</a:t>
            </a:r>
          </a:p>
          <a:p>
            <a:r>
              <a:rPr lang="sv-SE" dirty="0"/>
              <a:t>Medtag egna lakan och frukost (kylskåp finns)</a:t>
            </a:r>
          </a:p>
          <a:p>
            <a:r>
              <a:rPr lang="sv-SE" dirty="0"/>
              <a:t>För mer info se </a:t>
            </a:r>
            <a:r>
              <a:rPr lang="sv-SE" dirty="0">
                <a:hlinkClick r:id="rId3"/>
              </a:rPr>
              <a:t>http://www.borascamping.com/boende/giraffstuga-2/</a:t>
            </a:r>
            <a:r>
              <a:rPr lang="sv-SE" dirty="0"/>
              <a:t> </a:t>
            </a:r>
          </a:p>
          <a:p>
            <a:r>
              <a:rPr lang="sv-SE" b="1" dirty="0"/>
              <a:t>Ansvarig: Henrik </a:t>
            </a:r>
            <a:r>
              <a:rPr lang="sv-SE" b="1" dirty="0" err="1"/>
              <a:t>Marmelid</a:t>
            </a:r>
            <a:endParaRPr lang="sv-SE" b="1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904724" y="864019"/>
            <a:ext cx="5183188" cy="823912"/>
          </a:xfrm>
        </p:spPr>
        <p:txBody>
          <a:bodyPr/>
          <a:lstStyle/>
          <a:p>
            <a:r>
              <a:rPr lang="sv-SE" dirty="0"/>
              <a:t>Lördagen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904724" y="1586330"/>
            <a:ext cx="5183188" cy="4387749"/>
          </a:xfrm>
        </p:spPr>
        <p:txBody>
          <a:bodyPr>
            <a:normAutofit fontScale="85000" lnSpcReduction="20000"/>
          </a:bodyPr>
          <a:lstStyle/>
          <a:p>
            <a:r>
              <a:rPr lang="sv-SE" dirty="0"/>
              <a:t>Plats för tält 5x5 m</a:t>
            </a:r>
          </a:p>
          <a:p>
            <a:pPr lvl="1"/>
            <a:r>
              <a:rPr lang="sv-SE" dirty="0" err="1"/>
              <a:t>Lillieström</a:t>
            </a:r>
            <a:r>
              <a:rPr lang="sv-SE" dirty="0"/>
              <a:t>, Andersson, Östlund/Nedfors, </a:t>
            </a:r>
            <a:r>
              <a:rPr lang="sv-SE" dirty="0" err="1"/>
              <a:t>Dalhammer</a:t>
            </a:r>
            <a:r>
              <a:rPr lang="sv-SE" dirty="0"/>
              <a:t>. </a:t>
            </a:r>
            <a:r>
              <a:rPr lang="sv-SE" b="1" dirty="0">
                <a:solidFill>
                  <a:srgbClr val="FF0000"/>
                </a:solidFill>
              </a:rPr>
              <a:t>Svårt att säga om det finns extra plats i tälten som tas med. Tag med egna tält annars finns gott om plats i skola. </a:t>
            </a:r>
          </a:p>
          <a:p>
            <a:r>
              <a:rPr lang="sv-SE" dirty="0"/>
              <a:t>Logi i </a:t>
            </a:r>
            <a:r>
              <a:rPr lang="sv-SE" b="1" dirty="0">
                <a:solidFill>
                  <a:srgbClr val="FF0000"/>
                </a:solidFill>
              </a:rPr>
              <a:t>Nya Lundenskolan, Kärralundgatan 3</a:t>
            </a:r>
            <a:r>
              <a:rPr lang="sv-SE" dirty="0"/>
              <a:t> ca 9 km från Arenan. </a:t>
            </a:r>
          </a:p>
          <a:p>
            <a:pPr lvl="1"/>
            <a:r>
              <a:rPr lang="sv-SE" dirty="0"/>
              <a:t>Bussar ca varje halvtimme/varje timme. </a:t>
            </a:r>
            <a:r>
              <a:rPr lang="sv-SE" b="1" dirty="0"/>
              <a:t>Var ute i god tid! </a:t>
            </a:r>
            <a:r>
              <a:rPr lang="sv-SE" b="1" dirty="0">
                <a:solidFill>
                  <a:srgbClr val="FF0000"/>
                </a:solidFill>
              </a:rPr>
              <a:t>Mer information om bussar kommer att finnas på plats.</a:t>
            </a:r>
            <a:endParaRPr lang="sv-SE" b="1" dirty="0"/>
          </a:p>
          <a:p>
            <a:pPr lvl="1"/>
            <a:r>
              <a:rPr lang="sv-SE" strike="sngStrike" dirty="0"/>
              <a:t>Bil körs på natten mellan arena och skola</a:t>
            </a:r>
          </a:p>
          <a:p>
            <a:pPr lvl="1"/>
            <a:r>
              <a:rPr lang="sv-SE" b="1" dirty="0">
                <a:solidFill>
                  <a:srgbClr val="FF0000"/>
                </a:solidFill>
              </a:rPr>
              <a:t>Medtag egen madrass och sovsäck etc. </a:t>
            </a:r>
          </a:p>
          <a:p>
            <a:pPr lvl="1"/>
            <a:r>
              <a:rPr lang="sv-SE" dirty="0"/>
              <a:t>15 platser</a:t>
            </a:r>
          </a:p>
        </p:txBody>
      </p:sp>
    </p:spTree>
    <p:extLst>
      <p:ext uri="{BB962C8B-B14F-4D97-AF65-F5344CB8AC3E}">
        <p14:creationId xmlns:p14="http://schemas.microsoft.com/office/powerpoint/2010/main" val="3244265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Transport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idx="1"/>
          </p:nvPr>
        </p:nvSpPr>
        <p:spPr>
          <a:xfrm>
            <a:off x="767080" y="1998345"/>
            <a:ext cx="11150600" cy="2817495"/>
          </a:xfrm>
        </p:spPr>
        <p:txBody>
          <a:bodyPr>
            <a:normAutofit fontScale="92500"/>
          </a:bodyPr>
          <a:lstStyle/>
          <a:p>
            <a:r>
              <a:rPr lang="sv-SE" dirty="0"/>
              <a:t>Linköping -&gt; Partille ca 3 h 30 min</a:t>
            </a:r>
          </a:p>
          <a:p>
            <a:pPr marL="0" indent="0">
              <a:buNone/>
            </a:pPr>
            <a:endParaRPr lang="sv-SE" sz="3100" dirty="0"/>
          </a:p>
          <a:p>
            <a:r>
              <a:rPr lang="sv-SE" dirty="0"/>
              <a:t>Rekommenderad tid för avfärd lördag Damkavlen: 	ca8:30		Start: 13:15</a:t>
            </a:r>
          </a:p>
          <a:p>
            <a:endParaRPr lang="sv-SE" dirty="0"/>
          </a:p>
          <a:p>
            <a:r>
              <a:rPr lang="sv-SE" dirty="0"/>
              <a:t>Rekommenderad tid för avfärd lördag Herrkavlen: 	ca15:00	Start: 21:00 OBS! Samling vid vindskydd för herrar </a:t>
            </a:r>
            <a:r>
              <a:rPr lang="sv-SE" dirty="0" err="1"/>
              <a:t>kl</a:t>
            </a:r>
            <a:r>
              <a:rPr lang="sv-SE" dirty="0"/>
              <a:t> 19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43501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96518" y="493461"/>
            <a:ext cx="10515600" cy="1325563"/>
          </a:xfrm>
        </p:spPr>
        <p:txBody>
          <a:bodyPr/>
          <a:lstStyle/>
          <a:p>
            <a:r>
              <a:rPr lang="sv-SE" dirty="0"/>
              <a:t>Bilar ner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26397" y="2001377"/>
            <a:ext cx="2627718" cy="242961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v-SE" dirty="0"/>
              <a:t>Fredag:</a:t>
            </a:r>
          </a:p>
          <a:p>
            <a:pPr marL="0" indent="0">
              <a:buNone/>
            </a:pPr>
            <a:r>
              <a:rPr lang="sv-SE" dirty="0"/>
              <a:t>Aldéns åker själva</a:t>
            </a:r>
          </a:p>
          <a:p>
            <a:pPr marL="0" indent="0">
              <a:buNone/>
            </a:pPr>
            <a:r>
              <a:rPr lang="sv-SE" b="1" dirty="0"/>
              <a:t>Henrik </a:t>
            </a:r>
            <a:r>
              <a:rPr lang="sv-SE" b="1" dirty="0" err="1"/>
              <a:t>Marmelid</a:t>
            </a:r>
            <a:endParaRPr lang="sv-SE" b="1" dirty="0"/>
          </a:p>
          <a:p>
            <a:r>
              <a:rPr lang="sv-SE" dirty="0"/>
              <a:t>Alice </a:t>
            </a:r>
            <a:r>
              <a:rPr lang="sv-SE" dirty="0" err="1"/>
              <a:t>Marmelid</a:t>
            </a:r>
            <a:endParaRPr lang="sv-SE" dirty="0"/>
          </a:p>
          <a:p>
            <a:r>
              <a:rPr lang="sv-SE" dirty="0"/>
              <a:t>Ida Hjort</a:t>
            </a:r>
          </a:p>
          <a:p>
            <a:r>
              <a:rPr lang="sv-SE" dirty="0"/>
              <a:t>Malte </a:t>
            </a:r>
            <a:r>
              <a:rPr lang="sv-SE" dirty="0" err="1"/>
              <a:t>Eveborn</a:t>
            </a:r>
            <a:endParaRPr lang="sv-SE" dirty="0"/>
          </a:p>
          <a:p>
            <a:r>
              <a:rPr lang="sv-SE" dirty="0"/>
              <a:t>Måns </a:t>
            </a:r>
            <a:r>
              <a:rPr lang="sv-SE" dirty="0" err="1"/>
              <a:t>Björnskiöld</a:t>
            </a:r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innehåll 2"/>
          <p:cNvSpPr txBox="1">
            <a:spLocks/>
          </p:cNvSpPr>
          <p:nvPr/>
        </p:nvSpPr>
        <p:spPr>
          <a:xfrm>
            <a:off x="3756571" y="1356701"/>
            <a:ext cx="3619590" cy="5318419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dirty="0"/>
              <a:t>Damkavlen: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b="1" dirty="0"/>
              <a:t>Petterssons </a:t>
            </a:r>
            <a:r>
              <a:rPr lang="sv-SE" dirty="0"/>
              <a:t>åker själva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b="1" dirty="0"/>
              <a:t>Per</a:t>
            </a:r>
            <a:r>
              <a:rPr lang="sv-SE" dirty="0"/>
              <a:t> och Jakob </a:t>
            </a:r>
            <a:r>
              <a:rPr lang="sv-SE" dirty="0" err="1"/>
              <a:t>Thellsén</a:t>
            </a:r>
            <a:r>
              <a:rPr lang="sv-SE" dirty="0"/>
              <a:t> åker själva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b="1" dirty="0"/>
              <a:t>Nils Nedfors </a:t>
            </a:r>
            <a:r>
              <a:rPr lang="sv-SE" dirty="0"/>
              <a:t>åker tidigare</a:t>
            </a:r>
          </a:p>
          <a:p>
            <a:r>
              <a:rPr lang="sv-SE" dirty="0"/>
              <a:t>Charlotte Östlund </a:t>
            </a:r>
          </a:p>
          <a:p>
            <a:pPr marL="0" indent="0">
              <a:buNone/>
            </a:pPr>
            <a:r>
              <a:rPr lang="sv-SE" dirty="0"/>
              <a:t>……………..</a:t>
            </a:r>
          </a:p>
          <a:p>
            <a:pPr marL="0" indent="0">
              <a:buNone/>
            </a:pPr>
            <a:r>
              <a:rPr lang="sv-SE" b="1" dirty="0"/>
              <a:t>Liselotte </a:t>
            </a:r>
            <a:r>
              <a:rPr lang="sv-SE" b="1" dirty="0" err="1"/>
              <a:t>Eveborn</a:t>
            </a:r>
            <a:endParaRPr lang="sv-SE" b="1" dirty="0"/>
          </a:p>
          <a:p>
            <a:r>
              <a:rPr lang="sv-SE" dirty="0"/>
              <a:t>Lova </a:t>
            </a:r>
            <a:r>
              <a:rPr lang="sv-SE" dirty="0" err="1"/>
              <a:t>Eveborn</a:t>
            </a:r>
            <a:endParaRPr lang="sv-SE" dirty="0"/>
          </a:p>
          <a:p>
            <a:r>
              <a:rPr lang="sv-SE" dirty="0"/>
              <a:t>Tilda </a:t>
            </a:r>
            <a:r>
              <a:rPr lang="sv-SE" dirty="0" err="1"/>
              <a:t>Marmelid</a:t>
            </a:r>
            <a:endParaRPr lang="sv-SE" dirty="0"/>
          </a:p>
          <a:p>
            <a:r>
              <a:rPr lang="sv-SE" dirty="0"/>
              <a:t>Malva </a:t>
            </a:r>
            <a:r>
              <a:rPr lang="sv-SE" dirty="0" err="1"/>
              <a:t>Eveborn</a:t>
            </a:r>
            <a:endParaRPr lang="sv-SE" dirty="0"/>
          </a:p>
          <a:p>
            <a:pPr marL="0" indent="0">
              <a:buNone/>
            </a:pPr>
            <a:r>
              <a:rPr lang="sv-SE" b="1" dirty="0"/>
              <a:t>Björn Carlson</a:t>
            </a:r>
          </a:p>
          <a:p>
            <a:r>
              <a:rPr lang="sv-SE" dirty="0"/>
              <a:t>Jenny</a:t>
            </a:r>
          </a:p>
          <a:p>
            <a:r>
              <a:rPr lang="sv-SE" dirty="0"/>
              <a:t>Karolina Falk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b="1" dirty="0"/>
              <a:t>Annika </a:t>
            </a:r>
            <a:r>
              <a:rPr lang="sv-SE" b="1" dirty="0" err="1"/>
              <a:t>Asketun</a:t>
            </a:r>
            <a:endParaRPr lang="sv-SE" b="1" dirty="0"/>
          </a:p>
          <a:p>
            <a:r>
              <a:rPr lang="sv-SE" dirty="0"/>
              <a:t>Fanny </a:t>
            </a:r>
            <a:r>
              <a:rPr lang="sv-SE" dirty="0" err="1"/>
              <a:t>Asketun</a:t>
            </a:r>
            <a:endParaRPr lang="sv-SE" dirty="0"/>
          </a:p>
          <a:p>
            <a:r>
              <a:rPr lang="sv-SE" dirty="0"/>
              <a:t>Victoria </a:t>
            </a:r>
            <a:r>
              <a:rPr lang="sv-SE" dirty="0" err="1"/>
              <a:t>Asketun</a:t>
            </a:r>
            <a:endParaRPr lang="sv-SE" dirty="0"/>
          </a:p>
          <a:p>
            <a:r>
              <a:rPr lang="sv-SE" dirty="0"/>
              <a:t>Anna-Stina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endParaRPr lang="sv-SE" dirty="0"/>
          </a:p>
        </p:txBody>
      </p:sp>
      <p:sp>
        <p:nvSpPr>
          <p:cNvPr id="6" name="Platshållare för innehåll 2"/>
          <p:cNvSpPr txBox="1">
            <a:spLocks/>
          </p:cNvSpPr>
          <p:nvPr/>
        </p:nvSpPr>
        <p:spPr>
          <a:xfrm>
            <a:off x="7895198" y="2001377"/>
            <a:ext cx="3061553" cy="4224979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dirty="0"/>
              <a:t>Herrkavlen:</a:t>
            </a:r>
          </a:p>
          <a:p>
            <a:pPr marL="0" indent="0">
              <a:buNone/>
            </a:pPr>
            <a:r>
              <a:rPr lang="sv-SE" b="1" dirty="0"/>
              <a:t>Anders </a:t>
            </a:r>
            <a:r>
              <a:rPr lang="sv-SE" b="1" dirty="0" err="1"/>
              <a:t>Lillieström</a:t>
            </a:r>
            <a:endParaRPr lang="sv-SE" b="1" dirty="0"/>
          </a:p>
          <a:p>
            <a:r>
              <a:rPr lang="sv-SE" dirty="0"/>
              <a:t>Maria</a:t>
            </a:r>
          </a:p>
          <a:p>
            <a:r>
              <a:rPr lang="sv-SE" dirty="0"/>
              <a:t>Albin</a:t>
            </a:r>
          </a:p>
          <a:p>
            <a:r>
              <a:rPr lang="sv-SE" dirty="0"/>
              <a:t>Hugo </a:t>
            </a:r>
            <a:r>
              <a:rPr lang="sv-SE" dirty="0" err="1"/>
              <a:t>Lillieström</a:t>
            </a:r>
            <a:endParaRPr lang="sv-SE" dirty="0"/>
          </a:p>
          <a:p>
            <a:pPr marL="0" indent="0">
              <a:buNone/>
            </a:pPr>
            <a:r>
              <a:rPr lang="sv-SE" b="1" dirty="0"/>
              <a:t>Erik Helander</a:t>
            </a:r>
          </a:p>
          <a:p>
            <a:r>
              <a:rPr lang="sv-SE" dirty="0"/>
              <a:t>Mattias Zachrisson</a:t>
            </a:r>
          </a:p>
          <a:p>
            <a:r>
              <a:rPr lang="sv-SE" dirty="0"/>
              <a:t>Erik </a:t>
            </a:r>
            <a:r>
              <a:rPr lang="sv-SE" dirty="0" err="1"/>
              <a:t>Sandh</a:t>
            </a:r>
            <a:endParaRPr lang="sv-SE" dirty="0"/>
          </a:p>
          <a:p>
            <a:r>
              <a:rPr lang="sv-SE" dirty="0"/>
              <a:t>Lukas </a:t>
            </a:r>
            <a:r>
              <a:rPr lang="sv-SE" dirty="0" err="1"/>
              <a:t>Eveborn</a:t>
            </a:r>
            <a:endParaRPr lang="sv-SE" dirty="0"/>
          </a:p>
          <a:p>
            <a:pPr marL="0" indent="0">
              <a:buNone/>
            </a:pPr>
            <a:r>
              <a:rPr lang="sv-SE" b="1" dirty="0"/>
              <a:t>Anders D</a:t>
            </a:r>
          </a:p>
          <a:p>
            <a:r>
              <a:rPr lang="sv-SE" dirty="0"/>
              <a:t>Göran Svensson</a:t>
            </a:r>
          </a:p>
          <a:p>
            <a:r>
              <a:rPr lang="sv-SE" dirty="0"/>
              <a:t>Hugo </a:t>
            </a:r>
            <a:r>
              <a:rPr lang="sv-SE" dirty="0" err="1"/>
              <a:t>Dalhammer</a:t>
            </a:r>
            <a:endParaRPr lang="sv-SE" dirty="0"/>
          </a:p>
          <a:p>
            <a:r>
              <a:rPr lang="sv-SE" dirty="0"/>
              <a:t>Emil </a:t>
            </a:r>
            <a:r>
              <a:rPr lang="sv-SE" dirty="0" err="1"/>
              <a:t>Thellsén</a:t>
            </a: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89258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Bilar hem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570840" y="609600"/>
            <a:ext cx="5403232" cy="632149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sv-SE" dirty="0"/>
              <a:t>Efter Herrkavlen</a:t>
            </a:r>
          </a:p>
          <a:p>
            <a:pPr marL="0" indent="0">
              <a:buNone/>
            </a:pPr>
            <a:r>
              <a:rPr lang="sv-SE" b="1" dirty="0"/>
              <a:t>Anders </a:t>
            </a:r>
            <a:r>
              <a:rPr lang="sv-SE" b="1" dirty="0" err="1"/>
              <a:t>Lillieström</a:t>
            </a:r>
            <a:endParaRPr lang="sv-SE" b="1" dirty="0"/>
          </a:p>
          <a:p>
            <a:r>
              <a:rPr lang="sv-SE" dirty="0"/>
              <a:t>Maria</a:t>
            </a:r>
          </a:p>
          <a:p>
            <a:r>
              <a:rPr lang="sv-SE" dirty="0"/>
              <a:t>Albin</a:t>
            </a:r>
          </a:p>
          <a:p>
            <a:r>
              <a:rPr lang="sv-SE" dirty="0"/>
              <a:t>Hugo </a:t>
            </a:r>
            <a:r>
              <a:rPr lang="sv-SE" dirty="0" err="1"/>
              <a:t>Lillieström</a:t>
            </a:r>
            <a:endParaRPr lang="sv-SE" dirty="0"/>
          </a:p>
          <a:p>
            <a:pPr marL="0" indent="0">
              <a:buNone/>
            </a:pPr>
            <a:r>
              <a:rPr lang="sv-SE" b="1" dirty="0"/>
              <a:t>Erik Helander</a:t>
            </a:r>
          </a:p>
          <a:p>
            <a:r>
              <a:rPr lang="sv-SE" dirty="0"/>
              <a:t>Mattias Zachrisson</a:t>
            </a:r>
          </a:p>
          <a:p>
            <a:r>
              <a:rPr lang="sv-SE" dirty="0"/>
              <a:t>Lukas </a:t>
            </a:r>
            <a:r>
              <a:rPr lang="sv-SE" dirty="0" err="1"/>
              <a:t>Eveborn</a:t>
            </a:r>
            <a:endParaRPr lang="sv-SE" dirty="0"/>
          </a:p>
          <a:p>
            <a:pPr marL="0" indent="0">
              <a:buNone/>
            </a:pPr>
            <a:r>
              <a:rPr lang="sv-SE" b="1" dirty="0"/>
              <a:t>Charlotte Östlund</a:t>
            </a:r>
          </a:p>
          <a:p>
            <a:r>
              <a:rPr lang="sv-SE" dirty="0"/>
              <a:t>Nils Nedfors</a:t>
            </a:r>
          </a:p>
          <a:p>
            <a:r>
              <a:rPr lang="sv-SE" dirty="0"/>
              <a:t>Björn Carlson</a:t>
            </a:r>
          </a:p>
          <a:p>
            <a:pPr marL="0" indent="0">
              <a:buNone/>
            </a:pPr>
            <a:r>
              <a:rPr lang="sv-SE" b="1" dirty="0"/>
              <a:t>Henrik </a:t>
            </a:r>
            <a:r>
              <a:rPr lang="sv-SE" b="1" dirty="0" err="1"/>
              <a:t>Marmelid</a:t>
            </a:r>
            <a:r>
              <a:rPr lang="sv-SE" b="1" dirty="0"/>
              <a:t>/Jenny</a:t>
            </a:r>
          </a:p>
          <a:p>
            <a:r>
              <a:rPr lang="sv-SE" dirty="0"/>
              <a:t>Jenny</a:t>
            </a:r>
          </a:p>
          <a:p>
            <a:r>
              <a:rPr lang="sv-SE" dirty="0"/>
              <a:t>Erik </a:t>
            </a:r>
            <a:r>
              <a:rPr lang="sv-SE" dirty="0" err="1"/>
              <a:t>Sandh</a:t>
            </a:r>
            <a:endParaRPr lang="sv-SE" dirty="0"/>
          </a:p>
          <a:p>
            <a:pPr marL="0" indent="0">
              <a:buNone/>
            </a:pPr>
            <a:r>
              <a:rPr lang="sv-SE" b="1" dirty="0"/>
              <a:t>Anders </a:t>
            </a:r>
            <a:r>
              <a:rPr lang="sv-SE" b="1" dirty="0" err="1"/>
              <a:t>Dalhammer</a:t>
            </a:r>
            <a:endParaRPr lang="sv-SE" b="1" dirty="0"/>
          </a:p>
          <a:p>
            <a:r>
              <a:rPr lang="sv-SE" dirty="0"/>
              <a:t>Göran Svensson</a:t>
            </a:r>
          </a:p>
          <a:p>
            <a:r>
              <a:rPr lang="sv-SE" dirty="0"/>
              <a:t>Hugo </a:t>
            </a:r>
            <a:r>
              <a:rPr lang="sv-SE" dirty="0" err="1"/>
              <a:t>Dalhammer</a:t>
            </a:r>
            <a:endParaRPr lang="sv-SE" dirty="0"/>
          </a:p>
          <a:p>
            <a:r>
              <a:rPr lang="sv-SE" dirty="0"/>
              <a:t>Emil </a:t>
            </a:r>
            <a:r>
              <a:rPr lang="sv-SE" dirty="0" err="1"/>
              <a:t>Thellsén</a:t>
            </a:r>
            <a:endParaRPr lang="sv-SE" dirty="0"/>
          </a:p>
          <a:p>
            <a:r>
              <a:rPr lang="sv-SE" dirty="0"/>
              <a:t>Tove Pettersson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sp>
        <p:nvSpPr>
          <p:cNvPr id="4" name="Platshållare för innehåll 2"/>
          <p:cNvSpPr txBox="1">
            <a:spLocks/>
          </p:cNvSpPr>
          <p:nvPr/>
        </p:nvSpPr>
        <p:spPr>
          <a:xfrm>
            <a:off x="584389" y="2109201"/>
            <a:ext cx="2424281" cy="272826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dirty="0"/>
              <a:t>Efter Ungdomskavlen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b="1" dirty="0"/>
              <a:t>Per </a:t>
            </a:r>
            <a:r>
              <a:rPr lang="sv-SE" b="1" dirty="0" err="1"/>
              <a:t>Thellsén</a:t>
            </a:r>
            <a:endParaRPr lang="sv-SE" b="1" dirty="0"/>
          </a:p>
          <a:p>
            <a:r>
              <a:rPr lang="sv-SE" dirty="0"/>
              <a:t>Jakob </a:t>
            </a:r>
            <a:r>
              <a:rPr lang="sv-SE" dirty="0" err="1"/>
              <a:t>Thellsén</a:t>
            </a:r>
            <a:endParaRPr lang="sv-SE" dirty="0"/>
          </a:p>
          <a:p>
            <a:r>
              <a:rPr lang="sv-SE" dirty="0"/>
              <a:t>Ida Hjort</a:t>
            </a:r>
          </a:p>
          <a:p>
            <a:r>
              <a:rPr lang="sv-SE" dirty="0"/>
              <a:t>Malte </a:t>
            </a:r>
            <a:r>
              <a:rPr lang="sv-SE" dirty="0" err="1"/>
              <a:t>Eveborn</a:t>
            </a:r>
            <a:endParaRPr lang="sv-SE" dirty="0"/>
          </a:p>
          <a:p>
            <a:r>
              <a:rPr lang="sv-SE" dirty="0"/>
              <a:t>Måns </a:t>
            </a:r>
            <a:r>
              <a:rPr lang="sv-SE" dirty="0" err="1"/>
              <a:t>Björnskiöld</a:t>
            </a:r>
            <a:endParaRPr lang="sv-SE" dirty="0"/>
          </a:p>
          <a:p>
            <a:endParaRPr lang="sv-SE" dirty="0"/>
          </a:p>
          <a:p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endParaRPr lang="sv-SE" dirty="0"/>
          </a:p>
        </p:txBody>
      </p:sp>
      <p:sp>
        <p:nvSpPr>
          <p:cNvPr id="5" name="Platshållare för innehåll 2"/>
          <p:cNvSpPr txBox="1">
            <a:spLocks/>
          </p:cNvSpPr>
          <p:nvPr/>
        </p:nvSpPr>
        <p:spPr>
          <a:xfrm>
            <a:off x="3966136" y="1888532"/>
            <a:ext cx="2875961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dirty="0"/>
              <a:t>Efter damkavlen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b="1" dirty="0"/>
              <a:t>Petterssons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b="1" dirty="0"/>
              <a:t>Annika </a:t>
            </a:r>
            <a:r>
              <a:rPr lang="sv-SE" b="1" dirty="0" err="1"/>
              <a:t>Asketun</a:t>
            </a:r>
            <a:endParaRPr lang="sv-SE" b="1" dirty="0"/>
          </a:p>
          <a:p>
            <a:r>
              <a:rPr lang="sv-SE" dirty="0"/>
              <a:t>Fanny </a:t>
            </a:r>
            <a:r>
              <a:rPr lang="sv-SE" dirty="0" err="1"/>
              <a:t>Asketun</a:t>
            </a:r>
            <a:endParaRPr lang="sv-SE" dirty="0"/>
          </a:p>
          <a:p>
            <a:r>
              <a:rPr lang="sv-SE" dirty="0"/>
              <a:t>Victoria </a:t>
            </a:r>
            <a:r>
              <a:rPr lang="sv-SE" dirty="0" err="1"/>
              <a:t>Asketun</a:t>
            </a: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sv-SE" b="1" dirty="0"/>
              <a:t>Liselotte </a:t>
            </a:r>
            <a:r>
              <a:rPr lang="sv-SE" b="1" dirty="0" err="1"/>
              <a:t>Eveborn</a:t>
            </a:r>
            <a:endParaRPr lang="sv-SE" b="1" dirty="0"/>
          </a:p>
          <a:p>
            <a:r>
              <a:rPr lang="sv-SE" dirty="0"/>
              <a:t>Lova </a:t>
            </a:r>
            <a:r>
              <a:rPr lang="sv-SE" dirty="0" err="1"/>
              <a:t>Eveborn</a:t>
            </a:r>
            <a:endParaRPr lang="sv-SE" dirty="0"/>
          </a:p>
          <a:p>
            <a:r>
              <a:rPr lang="sv-SE" dirty="0"/>
              <a:t>Malva </a:t>
            </a:r>
            <a:r>
              <a:rPr lang="sv-SE" dirty="0" err="1"/>
              <a:t>Eveborn</a:t>
            </a:r>
            <a:endParaRPr lang="sv-SE" dirty="0"/>
          </a:p>
          <a:p>
            <a:r>
              <a:rPr lang="sv-SE" dirty="0"/>
              <a:t>Tilda </a:t>
            </a:r>
            <a:r>
              <a:rPr lang="sv-SE" dirty="0" err="1"/>
              <a:t>Marmelid</a:t>
            </a:r>
            <a:endParaRPr lang="sv-SE" dirty="0"/>
          </a:p>
          <a:p>
            <a:r>
              <a:rPr lang="sv-SE" dirty="0"/>
              <a:t>Alice </a:t>
            </a:r>
            <a:r>
              <a:rPr lang="sv-SE" dirty="0" err="1"/>
              <a:t>Marmelid</a:t>
            </a:r>
            <a:endParaRPr lang="sv-SE" dirty="0"/>
          </a:p>
          <a:p>
            <a:pPr marL="0" indent="0">
              <a:buNone/>
            </a:pPr>
            <a:r>
              <a:rPr lang="sv-SE" b="1" dirty="0"/>
              <a:t>Karolina Falk</a:t>
            </a:r>
          </a:p>
          <a:p>
            <a:r>
              <a:rPr lang="sv-SE" dirty="0"/>
              <a:t>Anna-Stina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40611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56978"/>
              </p:ext>
            </p:extLst>
          </p:nvPr>
        </p:nvGraphicFramePr>
        <p:xfrm>
          <a:off x="131784" y="1244790"/>
          <a:ext cx="5508349" cy="5515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5977">
                  <a:extLst>
                    <a:ext uri="{9D8B030D-6E8A-4147-A177-3AD203B41FA5}">
                      <a16:colId xmlns:a16="http://schemas.microsoft.com/office/drawing/2014/main" val="2537546153"/>
                    </a:ext>
                  </a:extLst>
                </a:gridCol>
                <a:gridCol w="2372372">
                  <a:extLst>
                    <a:ext uri="{9D8B030D-6E8A-4147-A177-3AD203B41FA5}">
                      <a16:colId xmlns:a16="http://schemas.microsoft.com/office/drawing/2014/main" val="907851013"/>
                    </a:ext>
                  </a:extLst>
                </a:gridCol>
              </a:tblGrid>
              <a:tr h="367568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Antal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464015"/>
                  </a:ext>
                </a:extLst>
              </a:tr>
              <a:tr h="441950">
                <a:tc>
                  <a:txBody>
                    <a:bodyPr/>
                    <a:lstStyle/>
                    <a:p>
                      <a:r>
                        <a:rPr lang="sv-SE" strike="sngStrike" dirty="0"/>
                        <a:t>Väcka skola/chaufför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trike="sngStrike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401507"/>
                  </a:ext>
                </a:extLst>
              </a:tr>
              <a:tr h="417092">
                <a:tc>
                  <a:txBody>
                    <a:bodyPr/>
                    <a:lstStyle/>
                    <a:p>
                      <a:r>
                        <a:rPr lang="sv-SE" dirty="0"/>
                        <a:t>Coach Ungdomskavlen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Henrik 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63296"/>
                  </a:ext>
                </a:extLst>
              </a:tr>
              <a:tr h="417092">
                <a:tc>
                  <a:txBody>
                    <a:bodyPr/>
                    <a:lstStyle/>
                    <a:p>
                      <a:r>
                        <a:rPr lang="sv-SE" dirty="0"/>
                        <a:t>Sätta upp vindskydd och vimpel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Henrik 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210925"/>
                  </a:ext>
                </a:extLst>
              </a:tr>
              <a:tr h="425180">
                <a:tc>
                  <a:txBody>
                    <a:bodyPr/>
                    <a:lstStyle/>
                    <a:p>
                      <a:r>
                        <a:rPr lang="sv-SE" dirty="0"/>
                        <a:t>Coach Damkavlen Lag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Annika 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563573"/>
                  </a:ext>
                </a:extLst>
              </a:tr>
              <a:tr h="427849">
                <a:tc>
                  <a:txBody>
                    <a:bodyPr/>
                    <a:lstStyle/>
                    <a:p>
                      <a:r>
                        <a:rPr lang="sv-SE" dirty="0"/>
                        <a:t>Coach Damkavlen lag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Henrik 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467742"/>
                  </a:ext>
                </a:extLst>
              </a:tr>
              <a:tr h="427849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226643"/>
                  </a:ext>
                </a:extLst>
              </a:tr>
              <a:tr h="365616">
                <a:tc>
                  <a:txBody>
                    <a:bodyPr/>
                    <a:lstStyle/>
                    <a:p>
                      <a:r>
                        <a:rPr lang="sv-SE" dirty="0"/>
                        <a:t>Coacher Herrkavlen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Vakentid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591586"/>
                  </a:ext>
                </a:extLst>
              </a:tr>
              <a:tr h="367568">
                <a:tc>
                  <a:txBody>
                    <a:bodyPr/>
                    <a:lstStyle/>
                    <a:p>
                      <a:r>
                        <a:rPr lang="sv-SE" dirty="0"/>
                        <a:t>Anders </a:t>
                      </a:r>
                      <a:r>
                        <a:rPr lang="sv-SE" dirty="0" err="1"/>
                        <a:t>Lillieström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-02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221759"/>
                  </a:ext>
                </a:extLst>
              </a:tr>
              <a:tr h="367568">
                <a:tc>
                  <a:txBody>
                    <a:bodyPr/>
                    <a:lstStyle/>
                    <a:p>
                      <a:r>
                        <a:rPr lang="sv-SE" dirty="0"/>
                        <a:t>Lukas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-04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496665"/>
                  </a:ext>
                </a:extLst>
              </a:tr>
              <a:tr h="367568">
                <a:tc>
                  <a:txBody>
                    <a:bodyPr/>
                    <a:lstStyle/>
                    <a:p>
                      <a:r>
                        <a:rPr lang="sv-SE" dirty="0"/>
                        <a:t>Anders </a:t>
                      </a:r>
                      <a:r>
                        <a:rPr lang="sv-SE" dirty="0" err="1"/>
                        <a:t>Dalhammer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-06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040332"/>
                  </a:ext>
                </a:extLst>
              </a:tr>
              <a:tr h="367568">
                <a:tc>
                  <a:txBody>
                    <a:bodyPr/>
                    <a:lstStyle/>
                    <a:p>
                      <a:r>
                        <a:rPr lang="sv-SE" dirty="0"/>
                        <a:t>Göran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-08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858107"/>
                  </a:ext>
                </a:extLst>
              </a:tr>
              <a:tr h="367568">
                <a:tc>
                  <a:txBody>
                    <a:bodyPr/>
                    <a:lstStyle/>
                    <a:p>
                      <a:r>
                        <a:rPr lang="sv-SE" dirty="0"/>
                        <a:t>Björn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-slutet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571616"/>
                  </a:ext>
                </a:extLst>
              </a:tr>
              <a:tr h="387795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755971"/>
                  </a:ext>
                </a:extLst>
              </a:tr>
            </a:tbl>
          </a:graphicData>
        </a:graphic>
      </p:graphicFrame>
      <p:sp>
        <p:nvSpPr>
          <p:cNvPr id="5" name="textruta 4"/>
          <p:cNvSpPr txBox="1"/>
          <p:nvPr/>
        </p:nvSpPr>
        <p:spPr>
          <a:xfrm>
            <a:off x="6096000" y="6114434"/>
            <a:ext cx="656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Väcka löparen, få kvitto från löparen att vara i god tid, följa med löparen till växlingsfållan</a:t>
            </a:r>
          </a:p>
        </p:txBody>
      </p:sp>
      <p:sp>
        <p:nvSpPr>
          <p:cNvPr id="6" name="textruta 5"/>
          <p:cNvSpPr txBox="1"/>
          <p:nvPr/>
        </p:nvSpPr>
        <p:spPr>
          <a:xfrm>
            <a:off x="5621791" y="3008339"/>
            <a:ext cx="2875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Klubbkuvert ansvarar varje coach för herrkavlen </a:t>
            </a:r>
          </a:p>
        </p:txBody>
      </p:sp>
      <p:sp>
        <p:nvSpPr>
          <p:cNvPr id="8" name="Platshållare för innehåll 3"/>
          <p:cNvSpPr txBox="1">
            <a:spLocks/>
          </p:cNvSpPr>
          <p:nvPr/>
        </p:nvSpPr>
        <p:spPr>
          <a:xfrm>
            <a:off x="8402616" y="1298778"/>
            <a:ext cx="3657600" cy="1807020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dirty="0"/>
              <a:t>Coach:</a:t>
            </a:r>
          </a:p>
          <a:p>
            <a:r>
              <a:rPr lang="sv-SE" dirty="0"/>
              <a:t>Hämta lagkuvert och dela ut nummerlappar</a:t>
            </a:r>
          </a:p>
          <a:p>
            <a:r>
              <a:rPr lang="sv-SE" dirty="0"/>
              <a:t>Hålla koll på tider för laget</a:t>
            </a:r>
          </a:p>
          <a:p>
            <a:r>
              <a:rPr lang="sv-SE" dirty="0"/>
              <a:t>Hålla koll på att lagdeltagare kommer iväg till start. </a:t>
            </a:r>
          </a:p>
          <a:p>
            <a:r>
              <a:rPr lang="sv-SE" dirty="0"/>
              <a:t>Peppar laget!</a:t>
            </a:r>
          </a:p>
        </p:txBody>
      </p:sp>
      <p:sp>
        <p:nvSpPr>
          <p:cNvPr id="9" name="Platshållare för innehåll 2"/>
          <p:cNvSpPr txBox="1">
            <a:spLocks/>
          </p:cNvSpPr>
          <p:nvPr/>
        </p:nvSpPr>
        <p:spPr>
          <a:xfrm>
            <a:off x="8575041" y="3973811"/>
            <a:ext cx="3696183" cy="151224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dirty="0"/>
              <a:t>Växlingsfålla</a:t>
            </a:r>
          </a:p>
          <a:p>
            <a:r>
              <a:rPr lang="sv-SE" dirty="0"/>
              <a:t>Tar hand om överdrag</a:t>
            </a:r>
          </a:p>
          <a:p>
            <a:r>
              <a:rPr lang="sv-SE" dirty="0"/>
              <a:t>Spanar efter inkommande löpare </a:t>
            </a:r>
          </a:p>
          <a:p>
            <a:r>
              <a:rPr lang="sv-SE" dirty="0"/>
              <a:t>osv		</a:t>
            </a:r>
          </a:p>
          <a:p>
            <a:endParaRPr lang="sv-SE" dirty="0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v-SE" dirty="0"/>
              <a:t>Ledare</a:t>
            </a:r>
          </a:p>
        </p:txBody>
      </p:sp>
    </p:spTree>
    <p:extLst>
      <p:ext uri="{BB962C8B-B14F-4D97-AF65-F5344CB8AC3E}">
        <p14:creationId xmlns:p14="http://schemas.microsoft.com/office/powerpoint/2010/main" val="3334736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Övrigt</a:t>
            </a:r>
          </a:p>
        </p:txBody>
      </p:sp>
      <p:sp>
        <p:nvSpPr>
          <p:cNvPr id="4" name="textruta 3"/>
          <p:cNvSpPr txBox="1"/>
          <p:nvPr/>
        </p:nvSpPr>
        <p:spPr>
          <a:xfrm>
            <a:off x="1225484" y="2058704"/>
            <a:ext cx="88234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Gasolkök, kastruller mm – Göran</a:t>
            </a:r>
          </a:p>
          <a:p>
            <a:r>
              <a:rPr lang="sv-SE" dirty="0"/>
              <a:t>Vattendunkar – Anders L</a:t>
            </a:r>
          </a:p>
          <a:p>
            <a:r>
              <a:rPr lang="sv-SE" dirty="0"/>
              <a:t>Laddad extralampa – Björn C och Anders L</a:t>
            </a:r>
          </a:p>
          <a:p>
            <a:r>
              <a:rPr lang="sv-SE" dirty="0"/>
              <a:t>Gasollampa??? Eftersökes en bra lampa att ha i vindskyddet.</a:t>
            </a:r>
          </a:p>
          <a:p>
            <a:endParaRPr lang="sv-SE" dirty="0"/>
          </a:p>
        </p:txBody>
      </p:sp>
      <p:sp>
        <p:nvSpPr>
          <p:cNvPr id="5" name="textruta 4"/>
          <p:cNvSpPr txBox="1"/>
          <p:nvPr/>
        </p:nvSpPr>
        <p:spPr>
          <a:xfrm>
            <a:off x="1627170" y="5568032"/>
            <a:ext cx="97266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dirty="0"/>
              <a:t>Samling </a:t>
            </a:r>
            <a:r>
              <a:rPr lang="sv-SE" sz="4000" dirty="0" err="1"/>
              <a:t>kl</a:t>
            </a:r>
            <a:r>
              <a:rPr lang="sv-SE" sz="4000" dirty="0"/>
              <a:t> 19 för herrkavlen vid vindskyddet</a:t>
            </a:r>
          </a:p>
        </p:txBody>
      </p:sp>
    </p:spTree>
    <p:extLst>
      <p:ext uri="{BB962C8B-B14F-4D97-AF65-F5344CB8AC3E}">
        <p14:creationId xmlns:p14="http://schemas.microsoft.com/office/powerpoint/2010/main" val="3037662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Övrigt skojigt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b="1" strike="sngStrike" dirty="0"/>
              <a:t>10-milatips </a:t>
            </a:r>
          </a:p>
          <a:p>
            <a:r>
              <a:rPr lang="sv-SE" b="1" dirty="0"/>
              <a:t>Roxen-vimplar</a:t>
            </a:r>
          </a:p>
          <a:p>
            <a:r>
              <a:rPr lang="sv-SE" dirty="0"/>
              <a:t>Allmänt </a:t>
            </a:r>
            <a:r>
              <a:rPr lang="sv-SE" dirty="0" err="1"/>
              <a:t>pepp</a:t>
            </a:r>
            <a:r>
              <a:rPr lang="sv-SE" dirty="0"/>
              <a:t>!</a:t>
            </a:r>
          </a:p>
          <a:p>
            <a:r>
              <a:rPr lang="sv-SE" b="1" dirty="0"/>
              <a:t>Ta bilder och skriva om resan </a:t>
            </a:r>
          </a:p>
          <a:p>
            <a:r>
              <a:rPr lang="sv-SE" dirty="0"/>
              <a:t>Facebook-grupp för OK Roxen</a:t>
            </a:r>
          </a:p>
          <a:p>
            <a:r>
              <a:rPr lang="sv-SE" b="1" strike="sngStrike" dirty="0"/>
              <a:t>Tiomila-TV. Fixa bild och möjlighet att </a:t>
            </a:r>
            <a:r>
              <a:rPr lang="sv-SE" b="1" strike="sngStrike" dirty="0" err="1"/>
              <a:t>streama</a:t>
            </a:r>
            <a:r>
              <a:rPr lang="sv-SE" b="1" strike="sngStrike" dirty="0"/>
              <a:t> till vindskyddet</a:t>
            </a:r>
          </a:p>
          <a:p>
            <a:pPr lvl="1"/>
            <a:r>
              <a:rPr lang="sv-SE" b="1" strike="sngStrike" dirty="0"/>
              <a:t>Padda, batteri, konto 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8475" y="1263539"/>
            <a:ext cx="1149534" cy="1149534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 rot="965016">
            <a:off x="8536272" y="715936"/>
            <a:ext cx="3663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Comic Sans MS" panose="030F0702030302020204" pitchFamily="66" charset="0"/>
              </a:rPr>
              <a:t>”OK Roxen 10Mila 2017”</a:t>
            </a:r>
          </a:p>
        </p:txBody>
      </p:sp>
    </p:spTree>
    <p:extLst>
      <p:ext uri="{BB962C8B-B14F-4D97-AF65-F5344CB8AC3E}">
        <p14:creationId xmlns:p14="http://schemas.microsoft.com/office/powerpoint/2010/main" val="907480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Klasser och tider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86" y="1825625"/>
            <a:ext cx="3674137" cy="3363355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747" y="1825625"/>
            <a:ext cx="2695006" cy="2662827"/>
          </a:xfrm>
          <a:prstGeom prst="rect">
            <a:avLst/>
          </a:prstGeom>
        </p:spPr>
      </p:pic>
      <p:pic>
        <p:nvPicPr>
          <p:cNvPr id="11" name="Bildobjekt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9519" y="1825625"/>
            <a:ext cx="4021795" cy="3676453"/>
          </a:xfrm>
          <a:prstGeom prst="rect">
            <a:avLst/>
          </a:prstGeom>
        </p:spPr>
      </p:pic>
      <p:sp>
        <p:nvSpPr>
          <p:cNvPr id="12" name="Rektangel 11"/>
          <p:cNvSpPr/>
          <p:nvPr/>
        </p:nvSpPr>
        <p:spPr>
          <a:xfrm>
            <a:off x="660379" y="5575920"/>
            <a:ext cx="1772239" cy="612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OK Roxen 1 lag</a:t>
            </a:r>
          </a:p>
        </p:txBody>
      </p:sp>
      <p:sp>
        <p:nvSpPr>
          <p:cNvPr id="14" name="Rektangel 13"/>
          <p:cNvSpPr/>
          <p:nvPr/>
        </p:nvSpPr>
        <p:spPr>
          <a:xfrm>
            <a:off x="8806205" y="5575920"/>
            <a:ext cx="1772239" cy="612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OK Roxen 1 lag</a:t>
            </a:r>
          </a:p>
        </p:txBody>
      </p:sp>
      <p:sp>
        <p:nvSpPr>
          <p:cNvPr id="16" name="Rektangel 15"/>
          <p:cNvSpPr/>
          <p:nvPr/>
        </p:nvSpPr>
        <p:spPr>
          <a:xfrm>
            <a:off x="4733292" y="5570071"/>
            <a:ext cx="1772239" cy="612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OK Roxen 2 lag</a:t>
            </a:r>
          </a:p>
        </p:txBody>
      </p:sp>
      <p:sp>
        <p:nvSpPr>
          <p:cNvPr id="17" name="Rektangel 16"/>
          <p:cNvSpPr/>
          <p:nvPr/>
        </p:nvSpPr>
        <p:spPr>
          <a:xfrm>
            <a:off x="8061488" y="417104"/>
            <a:ext cx="251695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Laguttagning finns på OK Roxens hemsida</a:t>
            </a:r>
            <a:endParaRPr lang="sv-S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014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35" y="238035"/>
            <a:ext cx="9470933" cy="6356013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433634" y="4632176"/>
            <a:ext cx="6579909" cy="20644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Rektangel 5"/>
          <p:cNvSpPr/>
          <p:nvPr/>
        </p:nvSpPr>
        <p:spPr>
          <a:xfrm>
            <a:off x="724618" y="4248661"/>
            <a:ext cx="1630836" cy="9944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P-avgift inkluderat i anmälan</a:t>
            </a:r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67" y="5394695"/>
            <a:ext cx="4772025" cy="1438275"/>
          </a:xfrm>
          <a:prstGeom prst="rect">
            <a:avLst/>
          </a:prstGeom>
        </p:spPr>
      </p:pic>
      <p:sp>
        <p:nvSpPr>
          <p:cNvPr id="7" name="Pil: uppåt 6"/>
          <p:cNvSpPr/>
          <p:nvPr/>
        </p:nvSpPr>
        <p:spPr>
          <a:xfrm rot="19133040">
            <a:off x="4259088" y="4455498"/>
            <a:ext cx="578692" cy="202912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5540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6849" y="784884"/>
            <a:ext cx="5986610" cy="6054065"/>
          </a:xfrm>
          <a:prstGeom prst="rect">
            <a:avLst/>
          </a:prstGeom>
        </p:spPr>
      </p:pic>
      <p:sp>
        <p:nvSpPr>
          <p:cNvPr id="14" name="Rektangel 13"/>
          <p:cNvSpPr/>
          <p:nvPr/>
        </p:nvSpPr>
        <p:spPr>
          <a:xfrm>
            <a:off x="5656082" y="667935"/>
            <a:ext cx="1725106" cy="47039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547430" y="659876"/>
            <a:ext cx="3088527" cy="5611253"/>
          </a:xfrm>
        </p:spPr>
        <p:txBody>
          <a:bodyPr>
            <a:normAutofit fontScale="70000" lnSpcReduction="20000"/>
          </a:bodyPr>
          <a:lstStyle/>
          <a:p>
            <a:r>
              <a:rPr lang="sv-SE" dirty="0"/>
              <a:t>Parkering max 500 m från arenan</a:t>
            </a:r>
          </a:p>
          <a:p>
            <a:r>
              <a:rPr lang="sv-SE" dirty="0"/>
              <a:t>P-avgift ingår i avgift</a:t>
            </a:r>
          </a:p>
          <a:p>
            <a:r>
              <a:rPr lang="sv-SE" dirty="0"/>
              <a:t>Ljusförhållanden </a:t>
            </a:r>
          </a:p>
          <a:p>
            <a:pPr lvl="1"/>
            <a:r>
              <a:rPr lang="sv-SE" dirty="0"/>
              <a:t>Lördag ner 20:45</a:t>
            </a:r>
          </a:p>
          <a:p>
            <a:pPr lvl="1"/>
            <a:r>
              <a:rPr lang="sv-SE" dirty="0"/>
              <a:t>Söndag upp 05:20</a:t>
            </a:r>
          </a:p>
          <a:p>
            <a:r>
              <a:rPr lang="sv-SE" dirty="0"/>
              <a:t>Busshållplats till skol-förläggningarna Lexbyvägen SV om boendeinfo</a:t>
            </a:r>
          </a:p>
          <a:p>
            <a:r>
              <a:rPr lang="sv-SE" dirty="0"/>
              <a:t>Avstånd</a:t>
            </a:r>
          </a:p>
          <a:p>
            <a:pPr lvl="1"/>
            <a:r>
              <a:rPr lang="sv-SE" dirty="0"/>
              <a:t>Parkering max 500 m </a:t>
            </a:r>
          </a:p>
          <a:p>
            <a:pPr lvl="1"/>
            <a:r>
              <a:rPr lang="sv-SE" dirty="0"/>
              <a:t>Bussavsläpp från skola -&gt;växel 600 m</a:t>
            </a:r>
          </a:p>
          <a:p>
            <a:pPr lvl="1"/>
            <a:r>
              <a:rPr lang="sv-SE" dirty="0"/>
              <a:t>Bussavsläpp från skola -&gt; vindskydd 300-500 m</a:t>
            </a:r>
          </a:p>
          <a:p>
            <a:pPr lvl="1"/>
            <a:r>
              <a:rPr lang="sv-SE" dirty="0"/>
              <a:t>Boendetält -&gt; växel ca 500 m</a:t>
            </a:r>
          </a:p>
          <a:p>
            <a:r>
              <a:rPr lang="sv-SE" dirty="0"/>
              <a:t>Färskvatten</a:t>
            </a:r>
          </a:p>
          <a:p>
            <a:pPr marL="0" indent="0">
              <a:buNone/>
            </a:pPr>
            <a:r>
              <a:rPr lang="sv-SE" dirty="0"/>
              <a:t> </a:t>
            </a:r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792" y="667935"/>
            <a:ext cx="2886811" cy="4107913"/>
          </a:xfrm>
          <a:prstGeom prst="rect">
            <a:avLst/>
          </a:prstGeom>
        </p:spPr>
      </p:pic>
      <p:cxnSp>
        <p:nvCxnSpPr>
          <p:cNvPr id="11" name="Rak pilkoppling 10"/>
          <p:cNvCxnSpPr/>
          <p:nvPr/>
        </p:nvCxnSpPr>
        <p:spPr>
          <a:xfrm flipH="1" flipV="1">
            <a:off x="6495068" y="659876"/>
            <a:ext cx="886120" cy="125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k pilkoppling 11"/>
          <p:cNvCxnSpPr>
            <a:cxnSpLocks/>
          </p:cNvCxnSpPr>
          <p:nvPr/>
        </p:nvCxnSpPr>
        <p:spPr>
          <a:xfrm flipH="1">
            <a:off x="6483603" y="3416534"/>
            <a:ext cx="1247947" cy="13593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422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1287</TotalTime>
  <Words>605</Words>
  <Application>Microsoft Office PowerPoint</Application>
  <PresentationFormat>Bredbild</PresentationFormat>
  <Paragraphs>185</Paragraphs>
  <Slides>12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Comic Sans MS</vt:lpstr>
      <vt:lpstr>Office-tema</vt:lpstr>
      <vt:lpstr>10Mila-upptakt OK Roxen</vt:lpstr>
      <vt:lpstr>Mat</vt:lpstr>
      <vt:lpstr>Boende</vt:lpstr>
      <vt:lpstr>Transport</vt:lpstr>
      <vt:lpstr>Bilar ner</vt:lpstr>
      <vt:lpstr>Bilar hem</vt:lpstr>
      <vt:lpstr>Ledare</vt:lpstr>
      <vt:lpstr>Övrigt</vt:lpstr>
      <vt:lpstr>Övrigt skojigt</vt:lpstr>
      <vt:lpstr>Klasser och tider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Björn Carlson</dc:creator>
  <cp:lastModifiedBy>Björn Carlson</cp:lastModifiedBy>
  <cp:revision>77</cp:revision>
  <dcterms:created xsi:type="dcterms:W3CDTF">2017-04-10T14:27:11Z</dcterms:created>
  <dcterms:modified xsi:type="dcterms:W3CDTF">2017-04-27T20:11:07Z</dcterms:modified>
</cp:coreProperties>
</file>