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63" r:id="rId4"/>
    <p:sldId id="266" r:id="rId5"/>
    <p:sldId id="264" r:id="rId6"/>
    <p:sldId id="269" r:id="rId7"/>
    <p:sldId id="258" r:id="rId8"/>
    <p:sldId id="257" r:id="rId9"/>
    <p:sldId id="270" r:id="rId10"/>
    <p:sldId id="262" r:id="rId11"/>
    <p:sldId id="265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454" autoAdjust="0"/>
  </p:normalViewPr>
  <p:slideViewPr>
    <p:cSldViewPr snapToGrid="0">
      <p:cViewPr varScale="1">
        <p:scale>
          <a:sx n="52" d="100"/>
          <a:sy n="52" d="100"/>
        </p:scale>
        <p:origin x="12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A797F-423F-4D38-B015-4B021881A614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B2CF9-8F18-437F-B9D4-2DD790188F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265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B2CF9-8F18-437F-B9D4-2DD790188FB3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6269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B2CF9-8F18-437F-B9D4-2DD790188FB3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7827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FÖRSLAG Ungdom: Henrik, Patrik el Susanne Aldén</a:t>
            </a:r>
          </a:p>
          <a:p>
            <a:r>
              <a:rPr lang="sv-SE" dirty="0"/>
              <a:t>FÖRSLAG Damlag: Annika </a:t>
            </a:r>
            <a:r>
              <a:rPr lang="sv-SE" dirty="0" err="1"/>
              <a:t>Asketun</a:t>
            </a:r>
            <a:r>
              <a:rPr lang="sv-SE" dirty="0"/>
              <a:t>. FÖRÄLDER PETTERSSON OM DE SKA NER. </a:t>
            </a:r>
          </a:p>
          <a:p>
            <a:r>
              <a:rPr lang="sv-SE" dirty="0"/>
              <a:t>Intresseanmält ledare: Maria och Anders </a:t>
            </a:r>
            <a:r>
              <a:rPr lang="sv-SE" dirty="0" err="1"/>
              <a:t>Lillieström</a:t>
            </a:r>
            <a:r>
              <a:rPr lang="sv-SE" dirty="0"/>
              <a:t>, Anders </a:t>
            </a:r>
            <a:r>
              <a:rPr lang="sv-SE" dirty="0" err="1"/>
              <a:t>Dalhammer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B2CF9-8F18-437F-B9D4-2DD790188FB3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5196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736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203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967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2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920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8598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990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9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906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907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96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53427-99B1-47B5-9BA7-192B8402758D}" type="datetimeFigureOut">
              <a:rPr lang="sv-SE" smtClean="0"/>
              <a:t>2017-04-19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650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rascamping.com/boende/giraffstuga-2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eventor.orientering.se/Activities/Show/5780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ventor.orientering.se/Activities/Show/578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or.orientering.se/Activities/Show/5780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41" y="2104543"/>
            <a:ext cx="10441501" cy="4546018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30441" y="621165"/>
            <a:ext cx="9529011" cy="1312194"/>
          </a:xfrm>
        </p:spPr>
        <p:txBody>
          <a:bodyPr/>
          <a:lstStyle/>
          <a:p>
            <a:r>
              <a:rPr lang="sv-SE" dirty="0"/>
              <a:t>10Mila-upptakt OK Roxen</a:t>
            </a:r>
          </a:p>
        </p:txBody>
      </p:sp>
      <p:sp>
        <p:nvSpPr>
          <p:cNvPr id="7" name="Rektangel 6"/>
          <p:cNvSpPr/>
          <p:nvPr/>
        </p:nvSpPr>
        <p:spPr>
          <a:xfrm>
            <a:off x="1106904" y="5149512"/>
            <a:ext cx="3561349" cy="673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086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Förra året</a:t>
            </a:r>
            <a:br>
              <a:rPr lang="sv-SE" dirty="0"/>
            </a:br>
            <a:r>
              <a:rPr lang="sv-SE" dirty="0"/>
              <a:t>Falun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078" y="131811"/>
            <a:ext cx="3264707" cy="579319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251" y="4350634"/>
            <a:ext cx="4409328" cy="2484553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907" y="0"/>
            <a:ext cx="4700016" cy="4700016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3774322" y="3028409"/>
            <a:ext cx="3352463" cy="31485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14130" y="4156196"/>
            <a:ext cx="4602365" cy="1527143"/>
          </a:xfrm>
        </p:spPr>
        <p:txBody>
          <a:bodyPr>
            <a:normAutofit/>
          </a:bodyPr>
          <a:lstStyle/>
          <a:p>
            <a:r>
              <a:rPr lang="sv-S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Ungdomarna 52:a och 193:a</a:t>
            </a:r>
          </a:p>
          <a:p>
            <a:r>
              <a:rPr lang="sv-S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Damerna 71:a</a:t>
            </a:r>
          </a:p>
          <a:p>
            <a:r>
              <a:rPr lang="sv-S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Herrarna 93:a</a:t>
            </a:r>
          </a:p>
        </p:txBody>
      </p:sp>
    </p:spTree>
    <p:extLst>
      <p:ext uri="{BB962C8B-B14F-4D97-AF65-F5344CB8AC3E}">
        <p14:creationId xmlns:p14="http://schemas.microsoft.com/office/powerpoint/2010/main" val="2549170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Klasser och tider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86" y="1825625"/>
            <a:ext cx="3674137" cy="3363355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747" y="1825625"/>
            <a:ext cx="2695006" cy="2662827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519" y="1825625"/>
            <a:ext cx="4021795" cy="3676453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660379" y="5575920"/>
            <a:ext cx="1772239" cy="612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OK Roxen 1 lag</a:t>
            </a:r>
          </a:p>
        </p:txBody>
      </p:sp>
      <p:sp>
        <p:nvSpPr>
          <p:cNvPr id="14" name="Rektangel 13"/>
          <p:cNvSpPr/>
          <p:nvPr/>
        </p:nvSpPr>
        <p:spPr>
          <a:xfrm>
            <a:off x="8806205" y="5575920"/>
            <a:ext cx="1772239" cy="612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OK Roxen 1 lag</a:t>
            </a:r>
          </a:p>
        </p:txBody>
      </p:sp>
      <p:sp>
        <p:nvSpPr>
          <p:cNvPr id="16" name="Rektangel 15"/>
          <p:cNvSpPr/>
          <p:nvPr/>
        </p:nvSpPr>
        <p:spPr>
          <a:xfrm>
            <a:off x="4733292" y="5570071"/>
            <a:ext cx="1772239" cy="612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OK Roxen 2 lag</a:t>
            </a:r>
          </a:p>
        </p:txBody>
      </p:sp>
      <p:sp>
        <p:nvSpPr>
          <p:cNvPr id="17" name="Rektangel 16"/>
          <p:cNvSpPr/>
          <p:nvPr/>
        </p:nvSpPr>
        <p:spPr>
          <a:xfrm>
            <a:off x="8061488" y="417104"/>
            <a:ext cx="25169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Laguttagning finns på OK Roxens hemsida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14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35" y="238035"/>
            <a:ext cx="9470933" cy="6356013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433634" y="4632176"/>
            <a:ext cx="6579909" cy="2064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724618" y="4248661"/>
            <a:ext cx="1630836" cy="9944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P-avgift inkluderat i anmälan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7" y="5394695"/>
            <a:ext cx="4772025" cy="1438275"/>
          </a:xfrm>
          <a:prstGeom prst="rect">
            <a:avLst/>
          </a:prstGeom>
        </p:spPr>
      </p:pic>
      <p:sp>
        <p:nvSpPr>
          <p:cNvPr id="7" name="Pil: uppåt 6"/>
          <p:cNvSpPr/>
          <p:nvPr/>
        </p:nvSpPr>
        <p:spPr>
          <a:xfrm rot="19133040">
            <a:off x="4259088" y="4455498"/>
            <a:ext cx="578692" cy="202912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554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849" y="784884"/>
            <a:ext cx="5986610" cy="6054065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5656082" y="667935"/>
            <a:ext cx="1725106" cy="4703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547430" y="659876"/>
            <a:ext cx="3088527" cy="5611253"/>
          </a:xfrm>
        </p:spPr>
        <p:txBody>
          <a:bodyPr>
            <a:normAutofit fontScale="77500" lnSpcReduction="20000"/>
          </a:bodyPr>
          <a:lstStyle/>
          <a:p>
            <a:r>
              <a:rPr lang="sv-SE" dirty="0"/>
              <a:t>Parkering max 500 m från arenan</a:t>
            </a:r>
          </a:p>
          <a:p>
            <a:r>
              <a:rPr lang="sv-SE" dirty="0"/>
              <a:t>Ljusförhållanden </a:t>
            </a:r>
          </a:p>
          <a:p>
            <a:pPr lvl="1"/>
            <a:r>
              <a:rPr lang="sv-SE" dirty="0"/>
              <a:t>Lördag ner 20:45</a:t>
            </a:r>
          </a:p>
          <a:p>
            <a:pPr lvl="1"/>
            <a:r>
              <a:rPr lang="sv-SE" dirty="0"/>
              <a:t>Söndag upp 05:20</a:t>
            </a:r>
          </a:p>
          <a:p>
            <a:r>
              <a:rPr lang="sv-SE" dirty="0"/>
              <a:t>Busshållplats till skol-förläggningarna Lexbyvägen SV om boendeinfo</a:t>
            </a:r>
          </a:p>
          <a:p>
            <a:r>
              <a:rPr lang="sv-SE" dirty="0"/>
              <a:t>Avstånd</a:t>
            </a:r>
          </a:p>
          <a:p>
            <a:pPr lvl="1"/>
            <a:r>
              <a:rPr lang="sv-SE" dirty="0"/>
              <a:t>Parkering max 500 m </a:t>
            </a:r>
          </a:p>
          <a:p>
            <a:pPr lvl="1"/>
            <a:r>
              <a:rPr lang="sv-SE" dirty="0"/>
              <a:t>Bussavsläpp från skola -&gt;växel 600 m</a:t>
            </a:r>
          </a:p>
          <a:p>
            <a:pPr lvl="1"/>
            <a:r>
              <a:rPr lang="sv-SE" dirty="0"/>
              <a:t>Bussavsläpp från skola -&gt; vindskydd 300-500 m</a:t>
            </a:r>
          </a:p>
          <a:p>
            <a:pPr lvl="1"/>
            <a:r>
              <a:rPr lang="sv-SE" dirty="0"/>
              <a:t>Boendetält -&gt; växel ca 500 m</a:t>
            </a:r>
          </a:p>
          <a:p>
            <a:r>
              <a:rPr lang="sv-SE" dirty="0"/>
              <a:t>Färskvatten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792" y="667935"/>
            <a:ext cx="2886811" cy="4107913"/>
          </a:xfrm>
          <a:prstGeom prst="rect">
            <a:avLst/>
          </a:prstGeom>
        </p:spPr>
      </p:pic>
      <p:cxnSp>
        <p:nvCxnSpPr>
          <p:cNvPr id="11" name="Rak pilkoppling 10"/>
          <p:cNvCxnSpPr/>
          <p:nvPr/>
        </p:nvCxnSpPr>
        <p:spPr>
          <a:xfrm flipH="1" flipV="1">
            <a:off x="6495068" y="659876"/>
            <a:ext cx="886120" cy="125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/>
          <p:cNvCxnSpPr>
            <a:cxnSpLocks/>
          </p:cNvCxnSpPr>
          <p:nvPr/>
        </p:nvCxnSpPr>
        <p:spPr>
          <a:xfrm flipH="1">
            <a:off x="6483603" y="3416534"/>
            <a:ext cx="1247947" cy="1359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422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5371214" cy="4351338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Alla ansvarar för egen mat!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I vindskyddet finns kompletterande enklare förtäring såsom bananer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Gasolkök finns på plats för den som vill använda</a:t>
            </a:r>
          </a:p>
          <a:p>
            <a:endParaRPr lang="sv-SE" sz="3253" dirty="0"/>
          </a:p>
        </p:txBody>
      </p:sp>
      <p:pic>
        <p:nvPicPr>
          <p:cNvPr id="4" name="Platshållare för innehåll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335" y="1690688"/>
            <a:ext cx="5172075" cy="186690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335" y="3557588"/>
            <a:ext cx="52959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7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Boende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572312" y="955459"/>
            <a:ext cx="5157787" cy="823912"/>
          </a:xfrm>
        </p:spPr>
        <p:txBody>
          <a:bodyPr/>
          <a:lstStyle/>
          <a:p>
            <a:r>
              <a:rPr lang="sv-SE" dirty="0"/>
              <a:t>Fredagen Ungdomarna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2"/>
          </p:nvPr>
        </p:nvSpPr>
        <p:spPr>
          <a:xfrm>
            <a:off x="572312" y="1779371"/>
            <a:ext cx="5157787" cy="4153558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Borås Camping</a:t>
            </a:r>
          </a:p>
          <a:p>
            <a:r>
              <a:rPr lang="sv-SE" dirty="0"/>
              <a:t>Ca 45 minuter till Partille</a:t>
            </a:r>
          </a:p>
          <a:p>
            <a:r>
              <a:rPr lang="sv-SE" dirty="0"/>
              <a:t>8 bäddar (2 </a:t>
            </a:r>
            <a:r>
              <a:rPr lang="sv-SE" dirty="0" err="1"/>
              <a:t>st</a:t>
            </a:r>
            <a:r>
              <a:rPr lang="sv-SE" dirty="0"/>
              <a:t> 4-bäddsstugor)</a:t>
            </a:r>
          </a:p>
          <a:p>
            <a:pPr lvl="1"/>
            <a:r>
              <a:rPr lang="sv-SE" dirty="0"/>
              <a:t>Ungdomar + Chaufförer</a:t>
            </a:r>
          </a:p>
          <a:p>
            <a:r>
              <a:rPr lang="sv-SE" dirty="0"/>
              <a:t>Medtag egna lakan och frukost (kylskåp finns)</a:t>
            </a:r>
          </a:p>
          <a:p>
            <a:r>
              <a:rPr lang="sv-SE" dirty="0"/>
              <a:t>För mer info se </a:t>
            </a:r>
            <a:r>
              <a:rPr lang="sv-SE" dirty="0">
                <a:hlinkClick r:id="rId3"/>
              </a:rPr>
              <a:t>http://www.borascamping.com/boende/giraffstuga-2/</a:t>
            </a:r>
            <a:r>
              <a:rPr lang="sv-SE" dirty="0"/>
              <a:t> </a:t>
            </a:r>
          </a:p>
          <a:p>
            <a:r>
              <a:rPr lang="sv-SE" b="1" dirty="0"/>
              <a:t>Ansvarig: Henrik </a:t>
            </a:r>
            <a:r>
              <a:rPr lang="sv-SE" b="1" dirty="0" err="1"/>
              <a:t>Marmelid</a:t>
            </a:r>
            <a:endParaRPr lang="sv-SE" b="1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904724" y="955459"/>
            <a:ext cx="5183188" cy="823912"/>
          </a:xfrm>
        </p:spPr>
        <p:txBody>
          <a:bodyPr/>
          <a:lstStyle/>
          <a:p>
            <a:r>
              <a:rPr lang="sv-SE" dirty="0"/>
              <a:t>Lördagen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904724" y="1779371"/>
            <a:ext cx="5183188" cy="3684588"/>
          </a:xfrm>
        </p:spPr>
        <p:txBody>
          <a:bodyPr>
            <a:normAutofit fontScale="77500" lnSpcReduction="20000"/>
          </a:bodyPr>
          <a:lstStyle/>
          <a:p>
            <a:r>
              <a:rPr lang="sv-SE" dirty="0"/>
              <a:t>Plats för tält 5x5 m</a:t>
            </a:r>
          </a:p>
          <a:p>
            <a:pPr lvl="1"/>
            <a:r>
              <a:rPr lang="sv-SE" dirty="0" err="1"/>
              <a:t>Lillieström</a:t>
            </a:r>
            <a:r>
              <a:rPr lang="sv-SE" dirty="0"/>
              <a:t>, Andersson, Östlund/Nedfors tar med tält. Ett tält till vore bra</a:t>
            </a:r>
          </a:p>
          <a:p>
            <a:r>
              <a:rPr lang="sv-SE" dirty="0"/>
              <a:t>Logi i skola ca 9 km från Arenan. </a:t>
            </a:r>
          </a:p>
          <a:p>
            <a:pPr lvl="1"/>
            <a:r>
              <a:rPr lang="sv-SE" dirty="0"/>
              <a:t>Bussar ca varje halvtimme/varje timme. </a:t>
            </a:r>
            <a:r>
              <a:rPr lang="sv-SE" b="1" dirty="0"/>
              <a:t>Var ute i god tid!</a:t>
            </a:r>
          </a:p>
          <a:p>
            <a:pPr lvl="1"/>
            <a:r>
              <a:rPr lang="sv-SE" strike="sngStrike" dirty="0"/>
              <a:t>Bil körs på natten mellan arena och skola</a:t>
            </a:r>
          </a:p>
          <a:p>
            <a:pPr lvl="1"/>
            <a:r>
              <a:rPr lang="sv-SE" dirty="0"/>
              <a:t>Medtag egen madrass och sovsäck etc. </a:t>
            </a:r>
          </a:p>
          <a:p>
            <a:pPr lvl="1"/>
            <a:r>
              <a:rPr lang="sv-SE" dirty="0"/>
              <a:t>15 platser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Vilka kommer att sova?</a:t>
            </a:r>
          </a:p>
          <a:p>
            <a:pPr marL="0" indent="0">
              <a:buNone/>
            </a:pPr>
            <a:r>
              <a:rPr lang="sv-SE" b="1" dirty="0"/>
              <a:t>Tält eller skola?</a:t>
            </a:r>
          </a:p>
        </p:txBody>
      </p:sp>
      <p:grpSp>
        <p:nvGrpSpPr>
          <p:cNvPr id="15" name="Grupp 14"/>
          <p:cNvGrpSpPr/>
          <p:nvPr/>
        </p:nvGrpSpPr>
        <p:grpSpPr>
          <a:xfrm>
            <a:off x="6238100" y="5479618"/>
            <a:ext cx="5953900" cy="1199755"/>
            <a:chOff x="6252676" y="423267"/>
            <a:chExt cx="5953900" cy="1199755"/>
          </a:xfrm>
        </p:grpSpPr>
        <p:grpSp>
          <p:nvGrpSpPr>
            <p:cNvPr id="12" name="Grupp 11"/>
            <p:cNvGrpSpPr/>
            <p:nvPr/>
          </p:nvGrpSpPr>
          <p:grpSpPr>
            <a:xfrm>
              <a:off x="6252676" y="423267"/>
              <a:ext cx="4483757" cy="1199755"/>
              <a:chOff x="3983587" y="4005072"/>
              <a:chExt cx="4483757" cy="1199755"/>
            </a:xfrm>
          </p:grpSpPr>
          <p:pic>
            <p:nvPicPr>
              <p:cNvPr id="13" name="Bildobjekt 1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3587" y="4005072"/>
                <a:ext cx="4216281" cy="1199755"/>
              </a:xfrm>
              <a:prstGeom prst="rect">
                <a:avLst/>
              </a:prstGeom>
            </p:spPr>
          </p:pic>
          <p:sp>
            <p:nvSpPr>
              <p:cNvPr id="14" name="Rektangel 13"/>
              <p:cNvSpPr/>
              <p:nvPr/>
            </p:nvSpPr>
            <p:spPr>
              <a:xfrm>
                <a:off x="4773168" y="4005072"/>
                <a:ext cx="3694176" cy="11997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8" name="textruta 7"/>
            <p:cNvSpPr txBox="1"/>
            <p:nvPr/>
          </p:nvSpPr>
          <p:spPr>
            <a:xfrm>
              <a:off x="7411823" y="803554"/>
              <a:ext cx="4794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3200" b="1" dirty="0"/>
                <a:t>Fyll på information </a:t>
              </a:r>
              <a:r>
                <a:rPr lang="sv-SE" sz="3200" b="1" dirty="0">
                  <a:hlinkClick r:id="rId5"/>
                </a:rPr>
                <a:t>här</a:t>
              </a:r>
              <a:endParaRPr lang="sv-SE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44265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Transport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Bilar</a:t>
            </a:r>
          </a:p>
          <a:p>
            <a:r>
              <a:rPr lang="sv-SE" dirty="0"/>
              <a:t>Parkering max 500 m från arenan</a:t>
            </a:r>
          </a:p>
          <a:p>
            <a:r>
              <a:rPr lang="sv-SE" dirty="0"/>
              <a:t>P-avgift ingår i anmälan</a:t>
            </a:r>
          </a:p>
          <a:p>
            <a:r>
              <a:rPr lang="sv-SE" dirty="0"/>
              <a:t>Linköping -&gt; Partille ca 3 h 30 min</a:t>
            </a:r>
          </a:p>
          <a:p>
            <a:endParaRPr lang="sv-SE" sz="3100" dirty="0"/>
          </a:p>
          <a:p>
            <a:r>
              <a:rPr lang="sv-SE" dirty="0"/>
              <a:t>Avfärd lördag Damkavlen: ca	8:30		Start: 13:15</a:t>
            </a:r>
          </a:p>
          <a:p>
            <a:r>
              <a:rPr lang="sv-SE" dirty="0"/>
              <a:t>Avfärd lördag Herrkavlen: ca	15:00		Start: 21:00</a:t>
            </a:r>
          </a:p>
          <a:p>
            <a:endParaRPr lang="sv-SE" dirty="0"/>
          </a:p>
          <a:p>
            <a:r>
              <a:rPr lang="sv-SE" dirty="0"/>
              <a:t>Vilka kan vara chaufförer och när åker ni ner/hem?</a:t>
            </a:r>
          </a:p>
        </p:txBody>
      </p:sp>
      <p:grpSp>
        <p:nvGrpSpPr>
          <p:cNvPr id="5" name="Grupp 4"/>
          <p:cNvGrpSpPr/>
          <p:nvPr/>
        </p:nvGrpSpPr>
        <p:grpSpPr>
          <a:xfrm>
            <a:off x="6352400" y="2368118"/>
            <a:ext cx="5953900" cy="1199755"/>
            <a:chOff x="6252676" y="423267"/>
            <a:chExt cx="5953900" cy="1199755"/>
          </a:xfrm>
        </p:grpSpPr>
        <p:grpSp>
          <p:nvGrpSpPr>
            <p:cNvPr id="7" name="Grupp 6"/>
            <p:cNvGrpSpPr/>
            <p:nvPr/>
          </p:nvGrpSpPr>
          <p:grpSpPr>
            <a:xfrm>
              <a:off x="6252676" y="423267"/>
              <a:ext cx="4483757" cy="1199755"/>
              <a:chOff x="3983587" y="4005072"/>
              <a:chExt cx="4483757" cy="1199755"/>
            </a:xfrm>
          </p:grpSpPr>
          <p:pic>
            <p:nvPicPr>
              <p:cNvPr id="9" name="Bildobjekt 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3587" y="4005072"/>
                <a:ext cx="4216281" cy="1199755"/>
              </a:xfrm>
              <a:prstGeom prst="rect">
                <a:avLst/>
              </a:prstGeom>
            </p:spPr>
          </p:pic>
          <p:sp>
            <p:nvSpPr>
              <p:cNvPr id="10" name="Rektangel 9"/>
              <p:cNvSpPr/>
              <p:nvPr/>
            </p:nvSpPr>
            <p:spPr>
              <a:xfrm>
                <a:off x="4773168" y="4005072"/>
                <a:ext cx="3694176" cy="11997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8" name="textruta 7"/>
            <p:cNvSpPr txBox="1"/>
            <p:nvPr/>
          </p:nvSpPr>
          <p:spPr>
            <a:xfrm>
              <a:off x="7411823" y="803554"/>
              <a:ext cx="4794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3200" b="1" dirty="0"/>
                <a:t>Fyll på information </a:t>
              </a:r>
              <a:r>
                <a:rPr lang="sv-SE" sz="3200" b="1" dirty="0">
                  <a:hlinkClick r:id="rId4"/>
                </a:rPr>
                <a:t>här</a:t>
              </a:r>
              <a:endParaRPr lang="sv-SE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43501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Frågor att svara på i </a:t>
            </a:r>
            <a:r>
              <a:rPr lang="sv-SE" dirty="0" err="1"/>
              <a:t>Eventor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v-SE" dirty="0"/>
              <a:t>Vilka kan vara chaufförer och när åker ni ner/hem?</a:t>
            </a:r>
          </a:p>
          <a:p>
            <a:endParaRPr lang="sv-SE" dirty="0"/>
          </a:p>
          <a:p>
            <a:r>
              <a:rPr lang="sv-SE" dirty="0"/>
              <a:t>Ungdomarna: Vill ni åka hem efter ungdomskavlen/damkavlen/herrkavlen?</a:t>
            </a:r>
          </a:p>
          <a:p>
            <a:r>
              <a:rPr lang="sv-SE" dirty="0"/>
              <a:t>Damerna: Vill ni åka ner tidigare än till starten för damkavlen?</a:t>
            </a:r>
          </a:p>
          <a:p>
            <a:pPr lvl="1"/>
            <a:r>
              <a:rPr lang="sv-SE" dirty="0"/>
              <a:t>Vill ni åka hem efter damkavlen eller efter herrkavlen?</a:t>
            </a:r>
          </a:p>
          <a:p>
            <a:r>
              <a:rPr lang="sv-SE" dirty="0"/>
              <a:t>Herrarna: Vill ni åka ner till ungdomskavlen/damkavlen/herrkavlen?</a:t>
            </a:r>
          </a:p>
          <a:p>
            <a:endParaRPr lang="sv-SE" dirty="0"/>
          </a:p>
          <a:p>
            <a:r>
              <a:rPr lang="sv-SE" dirty="0"/>
              <a:t>Vilka ska sova kvar? </a:t>
            </a:r>
          </a:p>
          <a:p>
            <a:r>
              <a:rPr lang="sv-SE" dirty="0"/>
              <a:t>Sova i skola eller tält?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grpSp>
        <p:nvGrpSpPr>
          <p:cNvPr id="4" name="Grupp 3"/>
          <p:cNvGrpSpPr/>
          <p:nvPr/>
        </p:nvGrpSpPr>
        <p:grpSpPr>
          <a:xfrm>
            <a:off x="5399900" y="5112145"/>
            <a:ext cx="5953900" cy="1199755"/>
            <a:chOff x="6252676" y="423267"/>
            <a:chExt cx="5953900" cy="1199755"/>
          </a:xfrm>
        </p:grpSpPr>
        <p:grpSp>
          <p:nvGrpSpPr>
            <p:cNvPr id="5" name="Grupp 4"/>
            <p:cNvGrpSpPr/>
            <p:nvPr/>
          </p:nvGrpSpPr>
          <p:grpSpPr>
            <a:xfrm>
              <a:off x="6252676" y="423267"/>
              <a:ext cx="4483757" cy="1199755"/>
              <a:chOff x="3983587" y="4005072"/>
              <a:chExt cx="4483757" cy="1199755"/>
            </a:xfrm>
          </p:grpSpPr>
          <p:pic>
            <p:nvPicPr>
              <p:cNvPr id="7" name="Bildobjekt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3587" y="4005072"/>
                <a:ext cx="4216281" cy="1199755"/>
              </a:xfrm>
              <a:prstGeom prst="rect">
                <a:avLst/>
              </a:prstGeom>
            </p:spPr>
          </p:pic>
          <p:sp>
            <p:nvSpPr>
              <p:cNvPr id="8" name="Rektangel 7"/>
              <p:cNvSpPr/>
              <p:nvPr/>
            </p:nvSpPr>
            <p:spPr>
              <a:xfrm>
                <a:off x="4773168" y="4005072"/>
                <a:ext cx="3694176" cy="11997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6" name="textruta 5"/>
            <p:cNvSpPr txBox="1"/>
            <p:nvPr/>
          </p:nvSpPr>
          <p:spPr>
            <a:xfrm>
              <a:off x="7411823" y="803554"/>
              <a:ext cx="47947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3200" b="1" dirty="0"/>
                <a:t>Fyll på information </a:t>
              </a:r>
              <a:r>
                <a:rPr lang="sv-SE" sz="3200" b="1" dirty="0">
                  <a:hlinkClick r:id="rId3"/>
                </a:rPr>
                <a:t>här</a:t>
              </a:r>
              <a:endParaRPr lang="sv-SE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403104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sv-SE" dirty="0"/>
              <a:t>Ledare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0" y="4330948"/>
            <a:ext cx="4012963" cy="25270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Väcka skola/chaufför</a:t>
            </a:r>
          </a:p>
          <a:p>
            <a:r>
              <a:rPr lang="sv-SE" dirty="0"/>
              <a:t>Väcka löpare i god tid </a:t>
            </a:r>
            <a:r>
              <a:rPr lang="sv-SE" dirty="0" err="1"/>
              <a:t>enl</a:t>
            </a:r>
            <a:r>
              <a:rPr lang="sv-SE" dirty="0"/>
              <a:t> överenskommelse</a:t>
            </a:r>
          </a:p>
          <a:p>
            <a:r>
              <a:rPr lang="sv-SE" dirty="0"/>
              <a:t>Köra löpare från skola till arena		</a:t>
            </a:r>
          </a:p>
          <a:p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012963" y="4246077"/>
            <a:ext cx="4694274" cy="27038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Coach:</a:t>
            </a:r>
          </a:p>
          <a:p>
            <a:r>
              <a:rPr lang="sv-SE" dirty="0"/>
              <a:t>Hämta lagkuvert och dela ut nummerlappar</a:t>
            </a:r>
          </a:p>
          <a:p>
            <a:r>
              <a:rPr lang="sv-SE" dirty="0"/>
              <a:t>Hålla koll på tider för laget</a:t>
            </a:r>
          </a:p>
          <a:p>
            <a:r>
              <a:rPr lang="sv-SE" dirty="0"/>
              <a:t>Hålla koll på att lagdeltagare kommer iväg till start. </a:t>
            </a:r>
          </a:p>
          <a:p>
            <a:r>
              <a:rPr lang="sv-SE" dirty="0"/>
              <a:t>Peppar laget!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381937"/>
              </p:ext>
            </p:extLst>
          </p:nvPr>
        </p:nvGraphicFramePr>
        <p:xfrm>
          <a:off x="125819" y="1003987"/>
          <a:ext cx="4810151" cy="3087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7722">
                  <a:extLst>
                    <a:ext uri="{9D8B030D-6E8A-4147-A177-3AD203B41FA5}">
                      <a16:colId xmlns:a16="http://schemas.microsoft.com/office/drawing/2014/main" val="2537546153"/>
                    </a:ext>
                  </a:extLst>
                </a:gridCol>
                <a:gridCol w="2372429">
                  <a:extLst>
                    <a:ext uri="{9D8B030D-6E8A-4147-A177-3AD203B41FA5}">
                      <a16:colId xmlns:a16="http://schemas.microsoft.com/office/drawing/2014/main" val="907851013"/>
                    </a:ext>
                  </a:extLst>
                </a:gridCol>
              </a:tblGrid>
              <a:tr h="367568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Antal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64015"/>
                  </a:ext>
                </a:extLst>
              </a:tr>
              <a:tr h="441950">
                <a:tc>
                  <a:txBody>
                    <a:bodyPr/>
                    <a:lstStyle/>
                    <a:p>
                      <a:r>
                        <a:rPr lang="sv-SE" strike="sngStrike" dirty="0"/>
                        <a:t>Väcka skola/chaufför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trike="sngStrik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01507"/>
                  </a:ext>
                </a:extLst>
              </a:tr>
              <a:tr h="417092">
                <a:tc>
                  <a:txBody>
                    <a:bodyPr/>
                    <a:lstStyle/>
                    <a:p>
                      <a:r>
                        <a:rPr lang="sv-SE" dirty="0"/>
                        <a:t>Coach Ungdomskavlen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3296"/>
                  </a:ext>
                </a:extLst>
              </a:tr>
              <a:tr h="425180">
                <a:tc>
                  <a:txBody>
                    <a:bodyPr/>
                    <a:lstStyle/>
                    <a:p>
                      <a:r>
                        <a:rPr lang="sv-SE" dirty="0"/>
                        <a:t>Coach Damkavlen Lag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563573"/>
                  </a:ext>
                </a:extLst>
              </a:tr>
              <a:tr h="427849">
                <a:tc>
                  <a:txBody>
                    <a:bodyPr/>
                    <a:lstStyle/>
                    <a:p>
                      <a:r>
                        <a:rPr lang="sv-SE" dirty="0"/>
                        <a:t>Coach Damkavlen lag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67742"/>
                  </a:ext>
                </a:extLst>
              </a:tr>
              <a:tr h="367568">
                <a:tc>
                  <a:txBody>
                    <a:bodyPr/>
                    <a:lstStyle/>
                    <a:p>
                      <a:r>
                        <a:rPr lang="sv-SE" dirty="0"/>
                        <a:t>Coach Herrkavlen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591586"/>
                  </a:ext>
                </a:extLst>
              </a:tr>
              <a:tr h="387795">
                <a:tc>
                  <a:txBody>
                    <a:bodyPr/>
                    <a:lstStyle/>
                    <a:p>
                      <a:r>
                        <a:rPr lang="sv-SE" dirty="0"/>
                        <a:t>Person i växlingsfållan under ungdomskavlen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755971"/>
                  </a:ext>
                </a:extLst>
              </a:tr>
            </a:tbl>
          </a:graphicData>
        </a:graphic>
      </p:graphicFrame>
      <p:sp>
        <p:nvSpPr>
          <p:cNvPr id="6" name="Platshållare för innehåll 2"/>
          <p:cNvSpPr txBox="1">
            <a:spLocks/>
          </p:cNvSpPr>
          <p:nvPr/>
        </p:nvSpPr>
        <p:spPr>
          <a:xfrm>
            <a:off x="8509119" y="4270649"/>
            <a:ext cx="3682882" cy="2045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Växlingsfålla</a:t>
            </a:r>
          </a:p>
          <a:p>
            <a:r>
              <a:rPr lang="sv-SE" dirty="0"/>
              <a:t>Tar hand om överdrag</a:t>
            </a:r>
          </a:p>
          <a:p>
            <a:r>
              <a:rPr lang="sv-SE" dirty="0"/>
              <a:t>Spanar efter inkommande löpare </a:t>
            </a:r>
          </a:p>
          <a:p>
            <a:r>
              <a:rPr lang="sv-SE" dirty="0"/>
              <a:t>osv		</a:t>
            </a:r>
          </a:p>
          <a:p>
            <a:endParaRPr lang="sv-SE" dirty="0"/>
          </a:p>
        </p:txBody>
      </p:sp>
      <p:sp>
        <p:nvSpPr>
          <p:cNvPr id="7" name="Rektangel 6"/>
          <p:cNvSpPr/>
          <p:nvPr/>
        </p:nvSpPr>
        <p:spPr>
          <a:xfrm>
            <a:off x="5461119" y="1388539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2400" b="1" dirty="0"/>
              <a:t>Ledare</a:t>
            </a:r>
            <a:r>
              <a:rPr lang="sv-SE" sz="2400" dirty="0"/>
              <a:t>: Björn Carlson, Maria </a:t>
            </a:r>
            <a:r>
              <a:rPr lang="sv-SE" sz="2400" dirty="0" err="1"/>
              <a:t>Lillieström</a:t>
            </a:r>
            <a:r>
              <a:rPr lang="sv-SE" sz="2400" dirty="0"/>
              <a:t>, Anders </a:t>
            </a:r>
            <a:r>
              <a:rPr lang="sv-SE" sz="2400" dirty="0" err="1"/>
              <a:t>Lillieström</a:t>
            </a:r>
            <a:r>
              <a:rPr lang="sv-SE" sz="2400" dirty="0"/>
              <a:t>, Göran Svensson, Susanne Pettersson, Henrik </a:t>
            </a:r>
            <a:r>
              <a:rPr lang="sv-SE" sz="2400" dirty="0" err="1"/>
              <a:t>Marmelid</a:t>
            </a:r>
            <a:r>
              <a:rPr lang="sv-SE" sz="2400" dirty="0"/>
              <a:t>, Annika </a:t>
            </a:r>
            <a:r>
              <a:rPr lang="sv-SE" sz="2400" dirty="0" err="1"/>
              <a:t>Asketun</a:t>
            </a:r>
            <a:r>
              <a:rPr lang="sv-SE" sz="2400" dirty="0"/>
              <a:t>, Anders </a:t>
            </a:r>
            <a:r>
              <a:rPr lang="sv-SE" sz="2400" dirty="0" err="1"/>
              <a:t>Dalhammer</a:t>
            </a:r>
            <a:r>
              <a:rPr lang="sv-SE" sz="2400" dirty="0"/>
              <a:t> och eventuellt Lukas </a:t>
            </a:r>
            <a:r>
              <a:rPr lang="sv-SE" sz="2400" dirty="0" err="1"/>
              <a:t>Eveborn</a:t>
            </a:r>
            <a:endParaRPr lang="sv-SE" sz="2400" dirty="0"/>
          </a:p>
        </p:txBody>
      </p:sp>
      <p:sp>
        <p:nvSpPr>
          <p:cNvPr id="8" name="Rektangel 7"/>
          <p:cNvSpPr/>
          <p:nvPr/>
        </p:nvSpPr>
        <p:spPr>
          <a:xfrm>
            <a:off x="5461119" y="417104"/>
            <a:ext cx="6096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Ledarträff onsdag 26/4 19:30 i </a:t>
            </a:r>
            <a:r>
              <a:rPr lang="sv-SE" sz="2400" dirty="0" err="1"/>
              <a:t>Olstorp</a:t>
            </a:r>
            <a:endParaRPr lang="sv-SE" sz="2400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5687455" y="412639"/>
            <a:ext cx="410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19200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 skojigt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10-milatips </a:t>
            </a:r>
          </a:p>
          <a:p>
            <a:r>
              <a:rPr lang="sv-SE" dirty="0"/>
              <a:t>Roxen-vimplar</a:t>
            </a:r>
          </a:p>
          <a:p>
            <a:r>
              <a:rPr lang="sv-SE" dirty="0"/>
              <a:t>Allmänt </a:t>
            </a:r>
            <a:r>
              <a:rPr lang="sv-SE" dirty="0" err="1"/>
              <a:t>pepp</a:t>
            </a:r>
            <a:r>
              <a:rPr lang="sv-SE" dirty="0"/>
              <a:t>!</a:t>
            </a:r>
          </a:p>
          <a:p>
            <a:r>
              <a:rPr lang="sv-SE" dirty="0"/>
              <a:t>Ta bilder och skriva om resan </a:t>
            </a:r>
          </a:p>
          <a:p>
            <a:r>
              <a:rPr lang="sv-SE" dirty="0"/>
              <a:t>Facebook-grupp för OK Roxen</a:t>
            </a:r>
          </a:p>
          <a:p>
            <a:r>
              <a:rPr lang="sv-SE" dirty="0"/>
              <a:t>Tiomila-TV. Fixa bild och möjlighet att </a:t>
            </a:r>
            <a:r>
              <a:rPr lang="sv-SE" dirty="0" err="1"/>
              <a:t>streama</a:t>
            </a:r>
            <a:r>
              <a:rPr lang="sv-SE" dirty="0"/>
              <a:t> till vindskyddet</a:t>
            </a:r>
          </a:p>
          <a:p>
            <a:pPr lvl="1"/>
            <a:r>
              <a:rPr lang="sv-SE" dirty="0"/>
              <a:t>Padda, batteri, konto 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475" y="1263539"/>
            <a:ext cx="1149534" cy="1149534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 rot="965016">
            <a:off x="8536272" y="715936"/>
            <a:ext cx="3663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omic Sans MS" panose="030F0702030302020204" pitchFamily="66" charset="0"/>
              </a:rPr>
              <a:t>”OK Roxen 10Mila 2017”</a:t>
            </a:r>
          </a:p>
        </p:txBody>
      </p:sp>
    </p:spTree>
    <p:extLst>
      <p:ext uri="{BB962C8B-B14F-4D97-AF65-F5344CB8AC3E}">
        <p14:creationId xmlns:p14="http://schemas.microsoft.com/office/powerpoint/2010/main" val="907480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544</Words>
  <Application>Microsoft Office PowerPoint</Application>
  <PresentationFormat>Bredbild</PresentationFormat>
  <Paragraphs>116</Paragraphs>
  <Slides>11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Office-tema</vt:lpstr>
      <vt:lpstr>10Mila-upptakt OK Roxen</vt:lpstr>
      <vt:lpstr>Förra året Falun</vt:lpstr>
      <vt:lpstr>Klasser och tider</vt:lpstr>
      <vt:lpstr>PowerPoint-presentation</vt:lpstr>
      <vt:lpstr>PowerPoint-presentation</vt:lpstr>
      <vt:lpstr>Mat</vt:lpstr>
      <vt:lpstr>Boende</vt:lpstr>
      <vt:lpstr>Transport</vt:lpstr>
      <vt:lpstr>Frågor att svara på i Eventor</vt:lpstr>
      <vt:lpstr>Ledare</vt:lpstr>
      <vt:lpstr>Övrigt skojigt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Björn Carlson</dc:creator>
  <cp:lastModifiedBy>Björn Carlson</cp:lastModifiedBy>
  <cp:revision>42</cp:revision>
  <dcterms:created xsi:type="dcterms:W3CDTF">2017-04-10T14:27:11Z</dcterms:created>
  <dcterms:modified xsi:type="dcterms:W3CDTF">2017-04-19T19:52:19Z</dcterms:modified>
</cp:coreProperties>
</file>